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notesSlides/notesSlide4.xml" ContentType="application/vnd.openxmlformats-officedocument.presentationml.notesSlide+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27.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handoutMasterIdLst>
    <p:handoutMasterId r:id="rId80"/>
  </p:handoutMasterIdLst>
  <p:sldIdLst>
    <p:sldId id="256" r:id="rId2"/>
    <p:sldId id="644" r:id="rId3"/>
    <p:sldId id="848" r:id="rId4"/>
    <p:sldId id="743" r:id="rId5"/>
    <p:sldId id="5515" r:id="rId6"/>
    <p:sldId id="5549" r:id="rId7"/>
    <p:sldId id="5550" r:id="rId8"/>
    <p:sldId id="5551" r:id="rId9"/>
    <p:sldId id="5552" r:id="rId10"/>
    <p:sldId id="5553" r:id="rId11"/>
    <p:sldId id="5516" r:id="rId12"/>
    <p:sldId id="405" r:id="rId13"/>
    <p:sldId id="5556" r:id="rId14"/>
    <p:sldId id="5517" r:id="rId15"/>
    <p:sldId id="5518" r:id="rId16"/>
    <p:sldId id="360" r:id="rId17"/>
    <p:sldId id="361" r:id="rId18"/>
    <p:sldId id="362" r:id="rId19"/>
    <p:sldId id="363" r:id="rId20"/>
    <p:sldId id="364" r:id="rId21"/>
    <p:sldId id="365" r:id="rId22"/>
    <p:sldId id="366" r:id="rId23"/>
    <p:sldId id="367" r:id="rId24"/>
    <p:sldId id="368" r:id="rId25"/>
    <p:sldId id="369" r:id="rId26"/>
    <p:sldId id="373" r:id="rId27"/>
    <p:sldId id="374" r:id="rId28"/>
    <p:sldId id="375" r:id="rId29"/>
    <p:sldId id="376" r:id="rId30"/>
    <p:sldId id="377" r:id="rId31"/>
    <p:sldId id="5519" r:id="rId32"/>
    <p:sldId id="5520" r:id="rId33"/>
    <p:sldId id="5521" r:id="rId34"/>
    <p:sldId id="5522" r:id="rId35"/>
    <p:sldId id="5523" r:id="rId36"/>
    <p:sldId id="5524" r:id="rId37"/>
    <p:sldId id="5525" r:id="rId38"/>
    <p:sldId id="5526" r:id="rId39"/>
    <p:sldId id="5527" r:id="rId40"/>
    <p:sldId id="5528" r:id="rId41"/>
    <p:sldId id="5529" r:id="rId42"/>
    <p:sldId id="5530" r:id="rId43"/>
    <p:sldId id="5531" r:id="rId44"/>
    <p:sldId id="5532" r:id="rId45"/>
    <p:sldId id="5533" r:id="rId46"/>
    <p:sldId id="5555" r:id="rId47"/>
    <p:sldId id="5534" r:id="rId48"/>
    <p:sldId id="5535" r:id="rId49"/>
    <p:sldId id="5536" r:id="rId50"/>
    <p:sldId id="5537" r:id="rId51"/>
    <p:sldId id="5538" r:id="rId52"/>
    <p:sldId id="5539" r:id="rId53"/>
    <p:sldId id="5540" r:id="rId54"/>
    <p:sldId id="5541" r:id="rId55"/>
    <p:sldId id="5542" r:id="rId56"/>
    <p:sldId id="5543" r:id="rId57"/>
    <p:sldId id="5544" r:id="rId58"/>
    <p:sldId id="5554" r:id="rId59"/>
    <p:sldId id="854" r:id="rId60"/>
    <p:sldId id="855" r:id="rId61"/>
    <p:sldId id="856" r:id="rId62"/>
    <p:sldId id="857" r:id="rId63"/>
    <p:sldId id="858" r:id="rId64"/>
    <p:sldId id="859" r:id="rId65"/>
    <p:sldId id="860" r:id="rId66"/>
    <p:sldId id="861" r:id="rId67"/>
    <p:sldId id="862" r:id="rId68"/>
    <p:sldId id="863" r:id="rId69"/>
    <p:sldId id="864" r:id="rId70"/>
    <p:sldId id="865" r:id="rId71"/>
    <p:sldId id="867" r:id="rId72"/>
    <p:sldId id="868" r:id="rId73"/>
    <p:sldId id="869" r:id="rId74"/>
    <p:sldId id="870" r:id="rId75"/>
    <p:sldId id="871" r:id="rId76"/>
    <p:sldId id="872" r:id="rId77"/>
    <p:sldId id="5514" r:id="rId78"/>
  </p:sldIdLst>
  <p:sldSz cx="12192000" cy="6858000"/>
  <p:notesSz cx="6858000" cy="9144000"/>
  <p:custDataLst>
    <p:tags r:id="rId8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76B0"/>
    <a:srgbClr val="A1B770"/>
    <a:srgbClr val="3776B3"/>
    <a:srgbClr val="7B88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4CF25-76E5-4921-8032-4A7112B8532A}" v="203" dt="2025-10-20T19:24:51.2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3" autoAdjust="0"/>
    <p:restoredTop sz="94660"/>
  </p:normalViewPr>
  <p:slideViewPr>
    <p:cSldViewPr snapToGrid="0">
      <p:cViewPr varScale="1">
        <p:scale>
          <a:sx n="70" d="100"/>
          <a:sy n="70" d="100"/>
        </p:scale>
        <p:origin x="356" y="52"/>
      </p:cViewPr>
      <p:guideLst/>
    </p:cSldViewPr>
  </p:slideViewPr>
  <p:notesTextViewPr>
    <p:cViewPr>
      <p:scale>
        <a:sx n="1" d="1"/>
        <a:sy n="1" d="1"/>
      </p:scale>
      <p:origin x="0" y="0"/>
    </p:cViewPr>
  </p:notesTextViewPr>
  <p:sorterViewPr>
    <p:cViewPr>
      <p:scale>
        <a:sx n="100" d="100"/>
        <a:sy n="100" d="100"/>
      </p:scale>
      <p:origin x="0" y="-10848"/>
    </p:cViewPr>
  </p:sorterViewPr>
  <p:notesViewPr>
    <p:cSldViewPr snapToGrid="0">
      <p:cViewPr varScale="1">
        <p:scale>
          <a:sx n="62" d="100"/>
          <a:sy n="62" d="100"/>
        </p:scale>
        <p:origin x="3000" y="3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89" Type="http://schemas.openxmlformats.org/officeDocument/2006/relationships/customXml" Target="../customXml/item2.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customXml" Target="../customXml/item3.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 Leydig" userId="c5eba944-4971-4446-b2d4-1811ec2dd23f" providerId="ADAL" clId="{C4D6AF20-66C2-4E01-B82E-1A9C45CD2399}"/>
    <pc:docChg chg="undo custSel addSld delSld modSld sldOrd">
      <pc:chgData name="Ty Leydig" userId="c5eba944-4971-4446-b2d4-1811ec2dd23f" providerId="ADAL" clId="{C4D6AF20-66C2-4E01-B82E-1A9C45CD2399}" dt="2025-10-21T20:11:39.584" v="1105" actId="20577"/>
      <pc:docMkLst>
        <pc:docMk/>
      </pc:docMkLst>
      <pc:sldChg chg="modSp mod">
        <pc:chgData name="Ty Leydig" userId="c5eba944-4971-4446-b2d4-1811ec2dd23f" providerId="ADAL" clId="{C4D6AF20-66C2-4E01-B82E-1A9C45CD2399}" dt="2025-10-21T20:11:39.584" v="1105" actId="20577"/>
        <pc:sldMkLst>
          <pc:docMk/>
          <pc:sldMk cId="2352003363" sldId="256"/>
        </pc:sldMkLst>
        <pc:spChg chg="mod">
          <ac:chgData name="Ty Leydig" userId="c5eba944-4971-4446-b2d4-1811ec2dd23f" providerId="ADAL" clId="{C4D6AF20-66C2-4E01-B82E-1A9C45CD2399}" dt="2025-10-21T20:11:39.584" v="1105" actId="20577"/>
          <ac:spMkLst>
            <pc:docMk/>
            <pc:sldMk cId="2352003363" sldId="256"/>
            <ac:spMk id="3" creationId="{DDA922BB-B184-42F3-A84A-3284F857557E}"/>
          </ac:spMkLst>
        </pc:spChg>
      </pc:sldChg>
      <pc:sldChg chg="addSp modSp mod">
        <pc:chgData name="Ty Leydig" userId="c5eba944-4971-4446-b2d4-1811ec2dd23f" providerId="ADAL" clId="{C4D6AF20-66C2-4E01-B82E-1A9C45CD2399}" dt="2025-10-20T17:15:02.581" v="430" actId="20577"/>
        <pc:sldMkLst>
          <pc:docMk/>
          <pc:sldMk cId="0" sldId="360"/>
        </pc:sldMkLst>
        <pc:spChg chg="add mod">
          <ac:chgData name="Ty Leydig" userId="c5eba944-4971-4446-b2d4-1811ec2dd23f" providerId="ADAL" clId="{C4D6AF20-66C2-4E01-B82E-1A9C45CD2399}" dt="2025-10-20T17:15:02.581" v="430" actId="20577"/>
          <ac:spMkLst>
            <pc:docMk/>
            <pc:sldMk cId="0" sldId="360"/>
            <ac:spMk id="3" creationId="{D4E68F09-1F59-6986-40A3-2ED74B8155A7}"/>
          </ac:spMkLst>
        </pc:spChg>
      </pc:sldChg>
      <pc:sldChg chg="modSp mod modAnim">
        <pc:chgData name="Ty Leydig" userId="c5eba944-4971-4446-b2d4-1811ec2dd23f" providerId="ADAL" clId="{C4D6AF20-66C2-4E01-B82E-1A9C45CD2399}" dt="2025-10-20T16:15:42.163" v="401" actId="27636"/>
        <pc:sldMkLst>
          <pc:docMk/>
          <pc:sldMk cId="0" sldId="361"/>
        </pc:sldMkLst>
        <pc:spChg chg="mod">
          <ac:chgData name="Ty Leydig" userId="c5eba944-4971-4446-b2d4-1811ec2dd23f" providerId="ADAL" clId="{C4D6AF20-66C2-4E01-B82E-1A9C45CD2399}" dt="2025-10-20T16:15:42.163" v="401" actId="27636"/>
          <ac:spMkLst>
            <pc:docMk/>
            <pc:sldMk cId="0" sldId="361"/>
            <ac:spMk id="221187" creationId="{DAAE0191-1661-5BD5-51BA-CAFCCFC6A7CA}"/>
          </ac:spMkLst>
        </pc:spChg>
      </pc:sldChg>
      <pc:sldChg chg="addSp delSp modSp mod">
        <pc:chgData name="Ty Leydig" userId="c5eba944-4971-4446-b2d4-1811ec2dd23f" providerId="ADAL" clId="{C4D6AF20-66C2-4E01-B82E-1A9C45CD2399}" dt="2025-10-20T18:22:57.925" v="645" actId="1076"/>
        <pc:sldMkLst>
          <pc:docMk/>
          <pc:sldMk cId="0" sldId="363"/>
        </pc:sldMkLst>
        <pc:spChg chg="add del">
          <ac:chgData name="Ty Leydig" userId="c5eba944-4971-4446-b2d4-1811ec2dd23f" providerId="ADAL" clId="{C4D6AF20-66C2-4E01-B82E-1A9C45CD2399}" dt="2025-10-20T18:22:45.203" v="643" actId="22"/>
          <ac:spMkLst>
            <pc:docMk/>
            <pc:sldMk cId="0" sldId="363"/>
            <ac:spMk id="3" creationId="{C03726FD-16FB-DC18-EB9A-F452DD1CF0B9}"/>
          </ac:spMkLst>
        </pc:spChg>
        <pc:spChg chg="add mod">
          <ac:chgData name="Ty Leydig" userId="c5eba944-4971-4446-b2d4-1811ec2dd23f" providerId="ADAL" clId="{C4D6AF20-66C2-4E01-B82E-1A9C45CD2399}" dt="2025-10-20T18:22:57.925" v="645" actId="1076"/>
          <ac:spMkLst>
            <pc:docMk/>
            <pc:sldMk cId="0" sldId="363"/>
            <ac:spMk id="5" creationId="{D66362B2-A5BC-D2D8-843E-C3DC395CF282}"/>
          </ac:spMkLst>
        </pc:spChg>
      </pc:sldChg>
      <pc:sldChg chg="addSp delSp modSp mod">
        <pc:chgData name="Ty Leydig" userId="c5eba944-4971-4446-b2d4-1811ec2dd23f" providerId="ADAL" clId="{C4D6AF20-66C2-4E01-B82E-1A9C45CD2399}" dt="2025-10-20T18:23:17.476" v="649" actId="1076"/>
        <pc:sldMkLst>
          <pc:docMk/>
          <pc:sldMk cId="0" sldId="364"/>
        </pc:sldMkLst>
        <pc:spChg chg="add del">
          <ac:chgData name="Ty Leydig" userId="c5eba944-4971-4446-b2d4-1811ec2dd23f" providerId="ADAL" clId="{C4D6AF20-66C2-4E01-B82E-1A9C45CD2399}" dt="2025-10-20T18:23:04.640" v="647" actId="22"/>
          <ac:spMkLst>
            <pc:docMk/>
            <pc:sldMk cId="0" sldId="364"/>
            <ac:spMk id="3" creationId="{0D4DB53E-1B44-7495-6C13-4DD26367CAB2}"/>
          </ac:spMkLst>
        </pc:spChg>
        <pc:spChg chg="add mod">
          <ac:chgData name="Ty Leydig" userId="c5eba944-4971-4446-b2d4-1811ec2dd23f" providerId="ADAL" clId="{C4D6AF20-66C2-4E01-B82E-1A9C45CD2399}" dt="2025-10-20T18:23:17.476" v="649" actId="1076"/>
          <ac:spMkLst>
            <pc:docMk/>
            <pc:sldMk cId="0" sldId="364"/>
            <ac:spMk id="5" creationId="{AE2328B7-12A4-4CB3-6C34-689B370ED15E}"/>
          </ac:spMkLst>
        </pc:spChg>
      </pc:sldChg>
      <pc:sldChg chg="addSp delSp modSp mod">
        <pc:chgData name="Ty Leydig" userId="c5eba944-4971-4446-b2d4-1811ec2dd23f" providerId="ADAL" clId="{C4D6AF20-66C2-4E01-B82E-1A9C45CD2399}" dt="2025-10-20T17:27:32.332" v="626" actId="1076"/>
        <pc:sldMkLst>
          <pc:docMk/>
          <pc:sldMk cId="0" sldId="365"/>
        </pc:sldMkLst>
        <pc:spChg chg="add del mod">
          <ac:chgData name="Ty Leydig" userId="c5eba944-4971-4446-b2d4-1811ec2dd23f" providerId="ADAL" clId="{C4D6AF20-66C2-4E01-B82E-1A9C45CD2399}" dt="2025-10-20T17:25:53.655" v="619" actId="478"/>
          <ac:spMkLst>
            <pc:docMk/>
            <pc:sldMk cId="0" sldId="365"/>
            <ac:spMk id="3" creationId="{F4AD44C1-F337-DD6C-6219-5F52FE94C28D}"/>
          </ac:spMkLst>
        </pc:spChg>
        <pc:spChg chg="add del">
          <ac:chgData name="Ty Leydig" userId="c5eba944-4971-4446-b2d4-1811ec2dd23f" providerId="ADAL" clId="{C4D6AF20-66C2-4E01-B82E-1A9C45CD2399}" dt="2025-10-20T17:27:17.644" v="623" actId="478"/>
          <ac:spMkLst>
            <pc:docMk/>
            <pc:sldMk cId="0" sldId="365"/>
            <ac:spMk id="6" creationId="{96AD5B11-D1D2-D171-CF9A-B40D4825B0E3}"/>
          </ac:spMkLst>
        </pc:spChg>
        <pc:spChg chg="add mod">
          <ac:chgData name="Ty Leydig" userId="c5eba944-4971-4446-b2d4-1811ec2dd23f" providerId="ADAL" clId="{C4D6AF20-66C2-4E01-B82E-1A9C45CD2399}" dt="2025-10-20T17:27:32.332" v="626" actId="1076"/>
          <ac:spMkLst>
            <pc:docMk/>
            <pc:sldMk cId="0" sldId="365"/>
            <ac:spMk id="8" creationId="{FCACE600-0243-7E16-2EDB-CCA70630FC41}"/>
          </ac:spMkLst>
        </pc:spChg>
        <pc:picChg chg="add mod">
          <ac:chgData name="Ty Leydig" userId="c5eba944-4971-4446-b2d4-1811ec2dd23f" providerId="ADAL" clId="{C4D6AF20-66C2-4E01-B82E-1A9C45CD2399}" dt="2025-10-20T17:26:10.434" v="621" actId="1076"/>
          <ac:picMkLst>
            <pc:docMk/>
            <pc:sldMk cId="0" sldId="365"/>
            <ac:picMk id="4" creationId="{80EC4DFF-1F46-0ADE-5456-90E524D4994E}"/>
          </ac:picMkLst>
        </pc:picChg>
        <pc:picChg chg="del">
          <ac:chgData name="Ty Leydig" userId="c5eba944-4971-4446-b2d4-1811ec2dd23f" providerId="ADAL" clId="{C4D6AF20-66C2-4E01-B82E-1A9C45CD2399}" dt="2025-10-20T17:25:44.775" v="617" actId="478"/>
          <ac:picMkLst>
            <pc:docMk/>
            <pc:sldMk cId="0" sldId="365"/>
            <ac:picMk id="11267" creationId="{E91953DA-8460-12A7-29DE-2A34219FBA67}"/>
          </ac:picMkLst>
        </pc:picChg>
      </pc:sldChg>
      <pc:sldChg chg="addSp modSp mod">
        <pc:chgData name="Ty Leydig" userId="c5eba944-4971-4446-b2d4-1811ec2dd23f" providerId="ADAL" clId="{C4D6AF20-66C2-4E01-B82E-1A9C45CD2399}" dt="2025-10-20T18:23:29.243" v="651" actId="1076"/>
        <pc:sldMkLst>
          <pc:docMk/>
          <pc:sldMk cId="0" sldId="366"/>
        </pc:sldMkLst>
        <pc:spChg chg="add mod">
          <ac:chgData name="Ty Leydig" userId="c5eba944-4971-4446-b2d4-1811ec2dd23f" providerId="ADAL" clId="{C4D6AF20-66C2-4E01-B82E-1A9C45CD2399}" dt="2025-10-20T18:23:29.243" v="651" actId="1076"/>
          <ac:spMkLst>
            <pc:docMk/>
            <pc:sldMk cId="0" sldId="366"/>
            <ac:spMk id="4" creationId="{4A6F6FC3-645D-2EBB-9852-26E2B33F56C7}"/>
          </ac:spMkLst>
        </pc:spChg>
        <pc:picChg chg="add mod">
          <ac:chgData name="Ty Leydig" userId="c5eba944-4971-4446-b2d4-1811ec2dd23f" providerId="ADAL" clId="{C4D6AF20-66C2-4E01-B82E-1A9C45CD2399}" dt="2025-10-20T18:22:21.587" v="641"/>
          <ac:picMkLst>
            <pc:docMk/>
            <pc:sldMk cId="0" sldId="366"/>
            <ac:picMk id="2" creationId="{22637FDE-789A-40FD-772E-B426CD66CBF6}"/>
          </ac:picMkLst>
        </pc:picChg>
      </pc:sldChg>
      <pc:sldChg chg="addSp modSp mod">
        <pc:chgData name="Ty Leydig" userId="c5eba944-4971-4446-b2d4-1811ec2dd23f" providerId="ADAL" clId="{C4D6AF20-66C2-4E01-B82E-1A9C45CD2399}" dt="2025-10-20T18:23:39.858" v="653" actId="1076"/>
        <pc:sldMkLst>
          <pc:docMk/>
          <pc:sldMk cId="0" sldId="367"/>
        </pc:sldMkLst>
        <pc:spChg chg="add mod">
          <ac:chgData name="Ty Leydig" userId="c5eba944-4971-4446-b2d4-1811ec2dd23f" providerId="ADAL" clId="{C4D6AF20-66C2-4E01-B82E-1A9C45CD2399}" dt="2025-10-20T18:23:39.858" v="653" actId="1076"/>
          <ac:spMkLst>
            <pc:docMk/>
            <pc:sldMk cId="0" sldId="367"/>
            <ac:spMk id="3" creationId="{32912828-9C1B-8DA4-F203-86ECB54B01C6}"/>
          </ac:spMkLst>
        </pc:spChg>
      </pc:sldChg>
      <pc:sldChg chg="addSp modSp mod">
        <pc:chgData name="Ty Leydig" userId="c5eba944-4971-4446-b2d4-1811ec2dd23f" providerId="ADAL" clId="{C4D6AF20-66C2-4E01-B82E-1A9C45CD2399}" dt="2025-10-20T18:23:48.204" v="655" actId="1076"/>
        <pc:sldMkLst>
          <pc:docMk/>
          <pc:sldMk cId="0" sldId="368"/>
        </pc:sldMkLst>
        <pc:spChg chg="add mod">
          <ac:chgData name="Ty Leydig" userId="c5eba944-4971-4446-b2d4-1811ec2dd23f" providerId="ADAL" clId="{C4D6AF20-66C2-4E01-B82E-1A9C45CD2399}" dt="2025-10-20T18:23:48.204" v="655" actId="1076"/>
          <ac:spMkLst>
            <pc:docMk/>
            <pc:sldMk cId="0" sldId="368"/>
            <ac:spMk id="3" creationId="{E4E3ED29-6A02-ACCF-3980-A6ACD44ADBF9}"/>
          </ac:spMkLst>
        </pc:spChg>
      </pc:sldChg>
      <pc:sldChg chg="addSp modSp mod">
        <pc:chgData name="Ty Leydig" userId="c5eba944-4971-4446-b2d4-1811ec2dd23f" providerId="ADAL" clId="{C4D6AF20-66C2-4E01-B82E-1A9C45CD2399}" dt="2025-10-20T17:16:59.482" v="444" actId="1076"/>
        <pc:sldMkLst>
          <pc:docMk/>
          <pc:sldMk cId="0" sldId="369"/>
        </pc:sldMkLst>
        <pc:spChg chg="add mod">
          <ac:chgData name="Ty Leydig" userId="c5eba944-4971-4446-b2d4-1811ec2dd23f" providerId="ADAL" clId="{C4D6AF20-66C2-4E01-B82E-1A9C45CD2399}" dt="2025-10-20T17:16:59.482" v="444" actId="1076"/>
          <ac:spMkLst>
            <pc:docMk/>
            <pc:sldMk cId="0" sldId="369"/>
            <ac:spMk id="3" creationId="{F58CBA93-5419-2F87-ECBF-A58931FB171B}"/>
          </ac:spMkLst>
        </pc:spChg>
      </pc:sldChg>
      <pc:sldChg chg="addSp modSp mod modClrScheme chgLayout">
        <pc:chgData name="Ty Leydig" userId="c5eba944-4971-4446-b2d4-1811ec2dd23f" providerId="ADAL" clId="{C4D6AF20-66C2-4E01-B82E-1A9C45CD2399}" dt="2025-10-20T18:28:10.855" v="736" actId="1076"/>
        <pc:sldMkLst>
          <pc:docMk/>
          <pc:sldMk cId="0" sldId="373"/>
        </pc:sldMkLst>
        <pc:spChg chg="add mod">
          <ac:chgData name="Ty Leydig" userId="c5eba944-4971-4446-b2d4-1811ec2dd23f" providerId="ADAL" clId="{C4D6AF20-66C2-4E01-B82E-1A9C45CD2399}" dt="2025-10-20T18:28:10.855" v="736" actId="1076"/>
          <ac:spMkLst>
            <pc:docMk/>
            <pc:sldMk cId="0" sldId="373"/>
            <ac:spMk id="3" creationId="{85EA0C22-D759-A908-5658-7714F3EDD41A}"/>
          </ac:spMkLst>
        </pc:spChg>
        <pc:spChg chg="mod ord">
          <ac:chgData name="Ty Leydig" userId="c5eba944-4971-4446-b2d4-1811ec2dd23f" providerId="ADAL" clId="{C4D6AF20-66C2-4E01-B82E-1A9C45CD2399}" dt="2025-10-20T16:12:11.014" v="92" actId="26606"/>
          <ac:spMkLst>
            <pc:docMk/>
            <pc:sldMk cId="0" sldId="373"/>
            <ac:spMk id="20482" creationId="{138F4DB6-D1C4-57CD-FA86-B3E614A329BF}"/>
          </ac:spMkLst>
        </pc:spChg>
        <pc:spChg chg="mod">
          <ac:chgData name="Ty Leydig" userId="c5eba944-4971-4446-b2d4-1811ec2dd23f" providerId="ADAL" clId="{C4D6AF20-66C2-4E01-B82E-1A9C45CD2399}" dt="2025-10-20T18:26:21.741" v="658"/>
          <ac:spMkLst>
            <pc:docMk/>
            <pc:sldMk cId="0" sldId="373"/>
            <ac:spMk id="20483" creationId="{9F5059E7-C777-9DD3-1BE8-B8EBCA2DD401}"/>
          </ac:spMkLst>
        </pc:spChg>
        <pc:picChg chg="mod">
          <ac:chgData name="Ty Leydig" userId="c5eba944-4971-4446-b2d4-1811ec2dd23f" providerId="ADAL" clId="{C4D6AF20-66C2-4E01-B82E-1A9C45CD2399}" dt="2025-10-20T18:28:06.007" v="735" actId="14100"/>
          <ac:picMkLst>
            <pc:docMk/>
            <pc:sldMk cId="0" sldId="373"/>
            <ac:picMk id="20484" creationId="{CB8CA05B-D9C3-3EC0-D88C-4EA40C9AF331}"/>
          </ac:picMkLst>
        </pc:picChg>
      </pc:sldChg>
      <pc:sldChg chg="addSp delSp modSp mod">
        <pc:chgData name="Ty Leydig" userId="c5eba944-4971-4446-b2d4-1811ec2dd23f" providerId="ADAL" clId="{C4D6AF20-66C2-4E01-B82E-1A9C45CD2399}" dt="2025-10-20T17:17:17.341" v="446" actId="1076"/>
        <pc:sldMkLst>
          <pc:docMk/>
          <pc:sldMk cId="0" sldId="374"/>
        </pc:sldMkLst>
        <pc:spChg chg="add del">
          <ac:chgData name="Ty Leydig" userId="c5eba944-4971-4446-b2d4-1811ec2dd23f" providerId="ADAL" clId="{C4D6AF20-66C2-4E01-B82E-1A9C45CD2399}" dt="2025-10-20T17:15:18.793" v="432" actId="22"/>
          <ac:spMkLst>
            <pc:docMk/>
            <pc:sldMk cId="0" sldId="374"/>
            <ac:spMk id="3" creationId="{A8C4C608-E994-8855-34AD-D4D094BF6713}"/>
          </ac:spMkLst>
        </pc:spChg>
        <pc:spChg chg="add mod">
          <ac:chgData name="Ty Leydig" userId="c5eba944-4971-4446-b2d4-1811ec2dd23f" providerId="ADAL" clId="{C4D6AF20-66C2-4E01-B82E-1A9C45CD2399}" dt="2025-10-20T17:17:17.341" v="446" actId="1076"/>
          <ac:spMkLst>
            <pc:docMk/>
            <pc:sldMk cId="0" sldId="374"/>
            <ac:spMk id="4" creationId="{C605547E-9BB2-301B-5068-53F5A0A5BD8A}"/>
          </ac:spMkLst>
        </pc:spChg>
      </pc:sldChg>
      <pc:sldChg chg="addSp modSp mod">
        <pc:chgData name="Ty Leydig" userId="c5eba944-4971-4446-b2d4-1811ec2dd23f" providerId="ADAL" clId="{C4D6AF20-66C2-4E01-B82E-1A9C45CD2399}" dt="2025-10-20T17:17:25.159" v="448" actId="1076"/>
        <pc:sldMkLst>
          <pc:docMk/>
          <pc:sldMk cId="0" sldId="375"/>
        </pc:sldMkLst>
        <pc:spChg chg="add mod">
          <ac:chgData name="Ty Leydig" userId="c5eba944-4971-4446-b2d4-1811ec2dd23f" providerId="ADAL" clId="{C4D6AF20-66C2-4E01-B82E-1A9C45CD2399}" dt="2025-10-20T17:17:25.159" v="448" actId="1076"/>
          <ac:spMkLst>
            <pc:docMk/>
            <pc:sldMk cId="0" sldId="375"/>
            <ac:spMk id="2" creationId="{38970E51-1F54-DE8C-2B11-605861A68594}"/>
          </ac:spMkLst>
        </pc:spChg>
      </pc:sldChg>
      <pc:sldChg chg="addSp modSp mod">
        <pc:chgData name="Ty Leydig" userId="c5eba944-4971-4446-b2d4-1811ec2dd23f" providerId="ADAL" clId="{C4D6AF20-66C2-4E01-B82E-1A9C45CD2399}" dt="2025-10-20T17:17:35.014" v="450" actId="1076"/>
        <pc:sldMkLst>
          <pc:docMk/>
          <pc:sldMk cId="0" sldId="376"/>
        </pc:sldMkLst>
        <pc:spChg chg="add mod">
          <ac:chgData name="Ty Leydig" userId="c5eba944-4971-4446-b2d4-1811ec2dd23f" providerId="ADAL" clId="{C4D6AF20-66C2-4E01-B82E-1A9C45CD2399}" dt="2025-10-20T17:17:35.014" v="450" actId="1076"/>
          <ac:spMkLst>
            <pc:docMk/>
            <pc:sldMk cId="0" sldId="376"/>
            <ac:spMk id="2" creationId="{11F9F026-CE94-4EF7-9681-0B11C14BF16A}"/>
          </ac:spMkLst>
        </pc:spChg>
      </pc:sldChg>
      <pc:sldChg chg="addSp delSp modSp mod">
        <pc:chgData name="Ty Leydig" userId="c5eba944-4971-4446-b2d4-1811ec2dd23f" providerId="ADAL" clId="{C4D6AF20-66C2-4E01-B82E-1A9C45CD2399}" dt="2025-10-20T18:11:01.631" v="639" actId="1076"/>
        <pc:sldMkLst>
          <pc:docMk/>
          <pc:sldMk cId="0" sldId="405"/>
        </pc:sldMkLst>
        <pc:spChg chg="add del mod">
          <ac:chgData name="Ty Leydig" userId="c5eba944-4971-4446-b2d4-1811ec2dd23f" providerId="ADAL" clId="{C4D6AF20-66C2-4E01-B82E-1A9C45CD2399}" dt="2025-10-20T18:10:10.539" v="637"/>
          <ac:spMkLst>
            <pc:docMk/>
            <pc:sldMk cId="0" sldId="405"/>
            <ac:spMk id="3" creationId="{271A2B01-7C0F-13BA-A9C6-E0056A5F1C26}"/>
          </ac:spMkLst>
        </pc:spChg>
        <pc:spChg chg="add mod">
          <ac:chgData name="Ty Leydig" userId="c5eba944-4971-4446-b2d4-1811ec2dd23f" providerId="ADAL" clId="{C4D6AF20-66C2-4E01-B82E-1A9C45CD2399}" dt="2025-10-20T18:11:01.631" v="639" actId="1076"/>
          <ac:spMkLst>
            <pc:docMk/>
            <pc:sldMk cId="0" sldId="405"/>
            <ac:spMk id="4" creationId="{06081B46-433F-1672-D70F-E486174EDA8B}"/>
          </ac:spMkLst>
        </pc:spChg>
      </pc:sldChg>
      <pc:sldChg chg="modSp mod">
        <pc:chgData name="Ty Leydig" userId="c5eba944-4971-4446-b2d4-1811ec2dd23f" providerId="ADAL" clId="{C4D6AF20-66C2-4E01-B82E-1A9C45CD2399}" dt="2025-10-20T19:22:41.158" v="968" actId="20577"/>
        <pc:sldMkLst>
          <pc:docMk/>
          <pc:sldMk cId="1390737243" sldId="848"/>
        </pc:sldMkLst>
        <pc:spChg chg="mod">
          <ac:chgData name="Ty Leydig" userId="c5eba944-4971-4446-b2d4-1811ec2dd23f" providerId="ADAL" clId="{C4D6AF20-66C2-4E01-B82E-1A9C45CD2399}" dt="2025-10-20T19:22:41.158" v="968" actId="20577"/>
          <ac:spMkLst>
            <pc:docMk/>
            <pc:sldMk cId="1390737243" sldId="848"/>
            <ac:spMk id="11" creationId="{EEAD3001-0B69-4790-9ED5-877436F42AFD}"/>
          </ac:spMkLst>
        </pc:spChg>
      </pc:sldChg>
      <pc:sldChg chg="modSp add mod">
        <pc:chgData name="Ty Leydig" userId="c5eba944-4971-4446-b2d4-1811ec2dd23f" providerId="ADAL" clId="{C4D6AF20-66C2-4E01-B82E-1A9C45CD2399}" dt="2025-10-20T19:27:22.001" v="1028" actId="33524"/>
        <pc:sldMkLst>
          <pc:docMk/>
          <pc:sldMk cId="1298880838" sldId="854"/>
        </pc:sldMkLst>
        <pc:spChg chg="mod">
          <ac:chgData name="Ty Leydig" userId="c5eba944-4971-4446-b2d4-1811ec2dd23f" providerId="ADAL" clId="{C4D6AF20-66C2-4E01-B82E-1A9C45CD2399}" dt="2025-10-20T19:21:07.834" v="907" actId="20577"/>
          <ac:spMkLst>
            <pc:docMk/>
            <pc:sldMk cId="1298880838" sldId="854"/>
            <ac:spMk id="7" creationId="{FE8D3C11-2B12-9180-7CA9-A39454DF67E6}"/>
          </ac:spMkLst>
        </pc:spChg>
        <pc:spChg chg="mod">
          <ac:chgData name="Ty Leydig" userId="c5eba944-4971-4446-b2d4-1811ec2dd23f" providerId="ADAL" clId="{C4D6AF20-66C2-4E01-B82E-1A9C45CD2399}" dt="2025-10-20T19:27:22.001" v="1028" actId="33524"/>
          <ac:spMkLst>
            <pc:docMk/>
            <pc:sldMk cId="1298880838" sldId="854"/>
            <ac:spMk id="8" creationId="{92466176-37C2-2283-A643-98237A7ED31A}"/>
          </ac:spMkLst>
        </pc:spChg>
      </pc:sldChg>
      <pc:sldChg chg="modSp add mod">
        <pc:chgData name="Ty Leydig" userId="c5eba944-4971-4446-b2d4-1811ec2dd23f" providerId="ADAL" clId="{C4D6AF20-66C2-4E01-B82E-1A9C45CD2399}" dt="2025-10-20T19:27:26.749" v="1029" actId="33524"/>
        <pc:sldMkLst>
          <pc:docMk/>
          <pc:sldMk cId="513456501" sldId="855"/>
        </pc:sldMkLst>
        <pc:spChg chg="mod">
          <ac:chgData name="Ty Leydig" userId="c5eba944-4971-4446-b2d4-1811ec2dd23f" providerId="ADAL" clId="{C4D6AF20-66C2-4E01-B82E-1A9C45CD2399}" dt="2025-10-20T19:27:26.749" v="1029" actId="33524"/>
          <ac:spMkLst>
            <pc:docMk/>
            <pc:sldMk cId="513456501" sldId="855"/>
            <ac:spMk id="2" creationId="{68344AE1-04AD-F54B-EEC4-DE9F0991FEB6}"/>
          </ac:spMkLst>
        </pc:spChg>
      </pc:sldChg>
      <pc:sldChg chg="modSp add mod">
        <pc:chgData name="Ty Leydig" userId="c5eba944-4971-4446-b2d4-1811ec2dd23f" providerId="ADAL" clId="{C4D6AF20-66C2-4E01-B82E-1A9C45CD2399}" dt="2025-10-20T19:27:31.997" v="1030" actId="33524"/>
        <pc:sldMkLst>
          <pc:docMk/>
          <pc:sldMk cId="2560315596" sldId="856"/>
        </pc:sldMkLst>
        <pc:spChg chg="mod">
          <ac:chgData name="Ty Leydig" userId="c5eba944-4971-4446-b2d4-1811ec2dd23f" providerId="ADAL" clId="{C4D6AF20-66C2-4E01-B82E-1A9C45CD2399}" dt="2025-10-20T19:27:31.997" v="1030" actId="33524"/>
          <ac:spMkLst>
            <pc:docMk/>
            <pc:sldMk cId="2560315596" sldId="856"/>
            <ac:spMk id="2" creationId="{68344AE1-04AD-F54B-EEC4-DE9F0991FEB6}"/>
          </ac:spMkLst>
        </pc:spChg>
      </pc:sldChg>
      <pc:sldChg chg="add">
        <pc:chgData name="Ty Leydig" userId="c5eba944-4971-4446-b2d4-1811ec2dd23f" providerId="ADAL" clId="{C4D6AF20-66C2-4E01-B82E-1A9C45CD2399}" dt="2025-10-20T19:20:59.152" v="893"/>
        <pc:sldMkLst>
          <pc:docMk/>
          <pc:sldMk cId="861336381" sldId="857"/>
        </pc:sldMkLst>
      </pc:sldChg>
      <pc:sldChg chg="add">
        <pc:chgData name="Ty Leydig" userId="c5eba944-4971-4446-b2d4-1811ec2dd23f" providerId="ADAL" clId="{C4D6AF20-66C2-4E01-B82E-1A9C45CD2399}" dt="2025-10-20T19:20:59.152" v="893"/>
        <pc:sldMkLst>
          <pc:docMk/>
          <pc:sldMk cId="603693043" sldId="858"/>
        </pc:sldMkLst>
      </pc:sldChg>
      <pc:sldChg chg="modSp add mod">
        <pc:chgData name="Ty Leydig" userId="c5eba944-4971-4446-b2d4-1811ec2dd23f" providerId="ADAL" clId="{C4D6AF20-66C2-4E01-B82E-1A9C45CD2399}" dt="2025-10-20T19:20:59.278" v="894" actId="27636"/>
        <pc:sldMkLst>
          <pc:docMk/>
          <pc:sldMk cId="2130782530" sldId="859"/>
        </pc:sldMkLst>
        <pc:spChg chg="mod">
          <ac:chgData name="Ty Leydig" userId="c5eba944-4971-4446-b2d4-1811ec2dd23f" providerId="ADAL" clId="{C4D6AF20-66C2-4E01-B82E-1A9C45CD2399}" dt="2025-10-20T19:20:59.278" v="894" actId="27636"/>
          <ac:spMkLst>
            <pc:docMk/>
            <pc:sldMk cId="2130782530" sldId="859"/>
            <ac:spMk id="8" creationId="{E2856D9D-B831-DC46-B259-D343F02FBCB7}"/>
          </ac:spMkLst>
        </pc:spChg>
      </pc:sldChg>
      <pc:sldChg chg="add">
        <pc:chgData name="Ty Leydig" userId="c5eba944-4971-4446-b2d4-1811ec2dd23f" providerId="ADAL" clId="{C4D6AF20-66C2-4E01-B82E-1A9C45CD2399}" dt="2025-10-20T19:20:59.152" v="893"/>
        <pc:sldMkLst>
          <pc:docMk/>
          <pc:sldMk cId="1981926333" sldId="860"/>
        </pc:sldMkLst>
      </pc:sldChg>
      <pc:sldChg chg="add">
        <pc:chgData name="Ty Leydig" userId="c5eba944-4971-4446-b2d4-1811ec2dd23f" providerId="ADAL" clId="{C4D6AF20-66C2-4E01-B82E-1A9C45CD2399}" dt="2025-10-20T19:20:59.152" v="893"/>
        <pc:sldMkLst>
          <pc:docMk/>
          <pc:sldMk cId="1115220763" sldId="861"/>
        </pc:sldMkLst>
      </pc:sldChg>
      <pc:sldChg chg="add">
        <pc:chgData name="Ty Leydig" userId="c5eba944-4971-4446-b2d4-1811ec2dd23f" providerId="ADAL" clId="{C4D6AF20-66C2-4E01-B82E-1A9C45CD2399}" dt="2025-10-20T19:20:59.152" v="893"/>
        <pc:sldMkLst>
          <pc:docMk/>
          <pc:sldMk cId="840722841" sldId="862"/>
        </pc:sldMkLst>
      </pc:sldChg>
      <pc:sldChg chg="add">
        <pc:chgData name="Ty Leydig" userId="c5eba944-4971-4446-b2d4-1811ec2dd23f" providerId="ADAL" clId="{C4D6AF20-66C2-4E01-B82E-1A9C45CD2399}" dt="2025-10-20T19:20:59.152" v="893"/>
        <pc:sldMkLst>
          <pc:docMk/>
          <pc:sldMk cId="471167001" sldId="863"/>
        </pc:sldMkLst>
      </pc:sldChg>
      <pc:sldChg chg="add">
        <pc:chgData name="Ty Leydig" userId="c5eba944-4971-4446-b2d4-1811ec2dd23f" providerId="ADAL" clId="{C4D6AF20-66C2-4E01-B82E-1A9C45CD2399}" dt="2025-10-20T19:20:59.152" v="893"/>
        <pc:sldMkLst>
          <pc:docMk/>
          <pc:sldMk cId="3541193616" sldId="864"/>
        </pc:sldMkLst>
      </pc:sldChg>
      <pc:sldChg chg="add">
        <pc:chgData name="Ty Leydig" userId="c5eba944-4971-4446-b2d4-1811ec2dd23f" providerId="ADAL" clId="{C4D6AF20-66C2-4E01-B82E-1A9C45CD2399}" dt="2025-10-20T19:20:59.152" v="893"/>
        <pc:sldMkLst>
          <pc:docMk/>
          <pc:sldMk cId="449818418" sldId="865"/>
        </pc:sldMkLst>
      </pc:sldChg>
      <pc:sldChg chg="add">
        <pc:chgData name="Ty Leydig" userId="c5eba944-4971-4446-b2d4-1811ec2dd23f" providerId="ADAL" clId="{C4D6AF20-66C2-4E01-B82E-1A9C45CD2399}" dt="2025-10-20T19:20:59.152" v="893"/>
        <pc:sldMkLst>
          <pc:docMk/>
          <pc:sldMk cId="699117542" sldId="867"/>
        </pc:sldMkLst>
      </pc:sldChg>
      <pc:sldChg chg="modSp add mod">
        <pc:chgData name="Ty Leydig" userId="c5eba944-4971-4446-b2d4-1811ec2dd23f" providerId="ADAL" clId="{C4D6AF20-66C2-4E01-B82E-1A9C45CD2399}" dt="2025-10-20T19:20:59.293" v="896" actId="27636"/>
        <pc:sldMkLst>
          <pc:docMk/>
          <pc:sldMk cId="3968258022" sldId="868"/>
        </pc:sldMkLst>
        <pc:spChg chg="mod">
          <ac:chgData name="Ty Leydig" userId="c5eba944-4971-4446-b2d4-1811ec2dd23f" providerId="ADAL" clId="{C4D6AF20-66C2-4E01-B82E-1A9C45CD2399}" dt="2025-10-20T19:20:59.293" v="896" actId="27636"/>
          <ac:spMkLst>
            <pc:docMk/>
            <pc:sldMk cId="3968258022" sldId="868"/>
            <ac:spMk id="2" creationId="{4E9E4D14-6263-76C7-770E-85F46F73AFBF}"/>
          </ac:spMkLst>
        </pc:spChg>
        <pc:spChg chg="mod">
          <ac:chgData name="Ty Leydig" userId="c5eba944-4971-4446-b2d4-1811ec2dd23f" providerId="ADAL" clId="{C4D6AF20-66C2-4E01-B82E-1A9C45CD2399}" dt="2025-10-20T19:20:59.278" v="895" actId="27636"/>
          <ac:spMkLst>
            <pc:docMk/>
            <pc:sldMk cId="3968258022" sldId="868"/>
            <ac:spMk id="3" creationId="{3A0BA0A7-301C-A24D-1837-F1FC90C06C31}"/>
          </ac:spMkLst>
        </pc:spChg>
      </pc:sldChg>
      <pc:sldChg chg="modSp add mod">
        <pc:chgData name="Ty Leydig" userId="c5eba944-4971-4446-b2d4-1811ec2dd23f" providerId="ADAL" clId="{C4D6AF20-66C2-4E01-B82E-1A9C45CD2399}" dt="2025-10-20T19:20:59.293" v="897" actId="27636"/>
        <pc:sldMkLst>
          <pc:docMk/>
          <pc:sldMk cId="2329811322" sldId="869"/>
        </pc:sldMkLst>
        <pc:spChg chg="mod">
          <ac:chgData name="Ty Leydig" userId="c5eba944-4971-4446-b2d4-1811ec2dd23f" providerId="ADAL" clId="{C4D6AF20-66C2-4E01-B82E-1A9C45CD2399}" dt="2025-10-20T19:20:59.293" v="897" actId="27636"/>
          <ac:spMkLst>
            <pc:docMk/>
            <pc:sldMk cId="2329811322" sldId="869"/>
            <ac:spMk id="3" creationId="{F1E62E03-DB58-9C65-7951-4CFC438F14E5}"/>
          </ac:spMkLst>
        </pc:spChg>
      </pc:sldChg>
      <pc:sldChg chg="add">
        <pc:chgData name="Ty Leydig" userId="c5eba944-4971-4446-b2d4-1811ec2dd23f" providerId="ADAL" clId="{C4D6AF20-66C2-4E01-B82E-1A9C45CD2399}" dt="2025-10-20T19:20:59.152" v="893"/>
        <pc:sldMkLst>
          <pc:docMk/>
          <pc:sldMk cId="1226041553" sldId="870"/>
        </pc:sldMkLst>
      </pc:sldChg>
      <pc:sldChg chg="add">
        <pc:chgData name="Ty Leydig" userId="c5eba944-4971-4446-b2d4-1811ec2dd23f" providerId="ADAL" clId="{C4D6AF20-66C2-4E01-B82E-1A9C45CD2399}" dt="2025-10-20T19:20:59.152" v="893"/>
        <pc:sldMkLst>
          <pc:docMk/>
          <pc:sldMk cId="504444127" sldId="871"/>
        </pc:sldMkLst>
      </pc:sldChg>
      <pc:sldChg chg="modSp add mod">
        <pc:chgData name="Ty Leydig" userId="c5eba944-4971-4446-b2d4-1811ec2dd23f" providerId="ADAL" clId="{C4D6AF20-66C2-4E01-B82E-1A9C45CD2399}" dt="2025-10-20T19:20:59.309" v="898" actId="27636"/>
        <pc:sldMkLst>
          <pc:docMk/>
          <pc:sldMk cId="931104600" sldId="872"/>
        </pc:sldMkLst>
        <pc:spChg chg="mod">
          <ac:chgData name="Ty Leydig" userId="c5eba944-4971-4446-b2d4-1811ec2dd23f" providerId="ADAL" clId="{C4D6AF20-66C2-4E01-B82E-1A9C45CD2399}" dt="2025-10-20T19:20:59.309" v="898" actId="27636"/>
          <ac:spMkLst>
            <pc:docMk/>
            <pc:sldMk cId="931104600" sldId="872"/>
            <ac:spMk id="8" creationId="{0C2515C4-3F1F-0D9E-F605-AC683735874C}"/>
          </ac:spMkLst>
        </pc:spChg>
      </pc:sldChg>
      <pc:sldChg chg="modSp mod">
        <pc:chgData name="Ty Leydig" userId="c5eba944-4971-4446-b2d4-1811ec2dd23f" providerId="ADAL" clId="{C4D6AF20-66C2-4E01-B82E-1A9C45CD2399}" dt="2025-10-20T20:41:49.387" v="1100" actId="20577"/>
        <pc:sldMkLst>
          <pc:docMk/>
          <pc:sldMk cId="1278400292" sldId="5516"/>
        </pc:sldMkLst>
        <pc:graphicFrameChg chg="mod modGraphic">
          <ac:chgData name="Ty Leydig" userId="c5eba944-4971-4446-b2d4-1811ec2dd23f" providerId="ADAL" clId="{C4D6AF20-66C2-4E01-B82E-1A9C45CD2399}" dt="2025-10-20T20:41:49.387" v="1100" actId="20577"/>
          <ac:graphicFrameMkLst>
            <pc:docMk/>
            <pc:sldMk cId="1278400292" sldId="5516"/>
            <ac:graphicFrameMk id="11" creationId="{8F72DC26-3FB7-D9BC-CA16-E40A95722ADD}"/>
          </ac:graphicFrameMkLst>
        </pc:graphicFrameChg>
      </pc:sldChg>
      <pc:sldChg chg="addSp modSp mod">
        <pc:chgData name="Ty Leydig" userId="c5eba944-4971-4446-b2d4-1811ec2dd23f" providerId="ADAL" clId="{C4D6AF20-66C2-4E01-B82E-1A9C45CD2399}" dt="2025-10-20T17:18:41.753" v="616" actId="1076"/>
        <pc:sldMkLst>
          <pc:docMk/>
          <pc:sldMk cId="759651348" sldId="5519"/>
        </pc:sldMkLst>
        <pc:spChg chg="add mod">
          <ac:chgData name="Ty Leydig" userId="c5eba944-4971-4446-b2d4-1811ec2dd23f" providerId="ADAL" clId="{C4D6AF20-66C2-4E01-B82E-1A9C45CD2399}" dt="2025-10-20T17:18:41.753" v="616" actId="1076"/>
          <ac:spMkLst>
            <pc:docMk/>
            <pc:sldMk cId="759651348" sldId="5519"/>
            <ac:spMk id="2" creationId="{6B666DB0-C6FE-85E6-E61C-3470D49C7C1A}"/>
          </ac:spMkLst>
        </pc:spChg>
      </pc:sldChg>
      <pc:sldChg chg="addSp modSp mod">
        <pc:chgData name="Ty Leydig" userId="c5eba944-4971-4446-b2d4-1811ec2dd23f" providerId="ADAL" clId="{C4D6AF20-66C2-4E01-B82E-1A9C45CD2399}" dt="2025-10-20T18:31:13.504" v="886" actId="1076"/>
        <pc:sldMkLst>
          <pc:docMk/>
          <pc:sldMk cId="2387096543" sldId="5525"/>
        </pc:sldMkLst>
        <pc:spChg chg="add mod">
          <ac:chgData name="Ty Leydig" userId="c5eba944-4971-4446-b2d4-1811ec2dd23f" providerId="ADAL" clId="{C4D6AF20-66C2-4E01-B82E-1A9C45CD2399}" dt="2025-10-20T18:31:13.504" v="886" actId="1076"/>
          <ac:spMkLst>
            <pc:docMk/>
            <pc:sldMk cId="2387096543" sldId="5525"/>
            <ac:spMk id="4" creationId="{C37F623F-1359-CAFE-E84A-99E18EB915F8}"/>
          </ac:spMkLst>
        </pc:spChg>
      </pc:sldChg>
      <pc:sldChg chg="del">
        <pc:chgData name="Ty Leydig" userId="c5eba944-4971-4446-b2d4-1811ec2dd23f" providerId="ADAL" clId="{C4D6AF20-66C2-4E01-B82E-1A9C45CD2399}" dt="2025-10-20T18:33:36.523" v="892" actId="47"/>
        <pc:sldMkLst>
          <pc:docMk/>
          <pc:sldMk cId="593706509" sldId="5545"/>
        </pc:sldMkLst>
      </pc:sldChg>
      <pc:sldChg chg="del">
        <pc:chgData name="Ty Leydig" userId="c5eba944-4971-4446-b2d4-1811ec2dd23f" providerId="ADAL" clId="{C4D6AF20-66C2-4E01-B82E-1A9C45CD2399}" dt="2025-10-20T18:33:29.357" v="888" actId="47"/>
        <pc:sldMkLst>
          <pc:docMk/>
          <pc:sldMk cId="2320792348" sldId="5546"/>
        </pc:sldMkLst>
      </pc:sldChg>
      <pc:sldChg chg="del ord">
        <pc:chgData name="Ty Leydig" userId="c5eba944-4971-4446-b2d4-1811ec2dd23f" providerId="ADAL" clId="{C4D6AF20-66C2-4E01-B82E-1A9C45CD2399}" dt="2025-10-20T18:33:17.574" v="887" actId="47"/>
        <pc:sldMkLst>
          <pc:docMk/>
          <pc:sldMk cId="1664207474" sldId="5547"/>
        </pc:sldMkLst>
      </pc:sldChg>
      <pc:sldChg chg="add del">
        <pc:chgData name="Ty Leydig" userId="c5eba944-4971-4446-b2d4-1811ec2dd23f" providerId="ADAL" clId="{C4D6AF20-66C2-4E01-B82E-1A9C45CD2399}" dt="2025-10-20T18:33:34.650" v="891" actId="47"/>
        <pc:sldMkLst>
          <pc:docMk/>
          <pc:sldMk cId="1630563741" sldId="5548"/>
        </pc:sldMkLst>
      </pc:sldChg>
      <pc:sldChg chg="addSp delSp modSp new mod modClrScheme chgLayout">
        <pc:chgData name="Ty Leydig" userId="c5eba944-4971-4446-b2d4-1811ec2dd23f" providerId="ADAL" clId="{C4D6AF20-66C2-4E01-B82E-1A9C45CD2399}" dt="2025-10-20T19:25:23.374" v="1027" actId="1076"/>
        <pc:sldMkLst>
          <pc:docMk/>
          <pc:sldMk cId="1326967190" sldId="5554"/>
        </pc:sldMkLst>
        <pc:spChg chg="del mod ord">
          <ac:chgData name="Ty Leydig" userId="c5eba944-4971-4446-b2d4-1811ec2dd23f" providerId="ADAL" clId="{C4D6AF20-66C2-4E01-B82E-1A9C45CD2399}" dt="2025-10-20T19:23:30.551" v="970" actId="700"/>
          <ac:spMkLst>
            <pc:docMk/>
            <pc:sldMk cId="1326967190" sldId="5554"/>
            <ac:spMk id="2" creationId="{C12E315B-14BB-7391-1ECE-A10267D4BF66}"/>
          </ac:spMkLst>
        </pc:spChg>
        <pc:spChg chg="del mod ord">
          <ac:chgData name="Ty Leydig" userId="c5eba944-4971-4446-b2d4-1811ec2dd23f" providerId="ADAL" clId="{C4D6AF20-66C2-4E01-B82E-1A9C45CD2399}" dt="2025-10-20T19:23:30.551" v="970" actId="700"/>
          <ac:spMkLst>
            <pc:docMk/>
            <pc:sldMk cId="1326967190" sldId="5554"/>
            <ac:spMk id="3" creationId="{A945D37E-2A32-017A-AB51-8189C0028FA8}"/>
          </ac:spMkLst>
        </pc:spChg>
        <pc:spChg chg="add mod ord">
          <ac:chgData name="Ty Leydig" userId="c5eba944-4971-4446-b2d4-1811ec2dd23f" providerId="ADAL" clId="{C4D6AF20-66C2-4E01-B82E-1A9C45CD2399}" dt="2025-10-20T19:23:54.893" v="1020" actId="20577"/>
          <ac:spMkLst>
            <pc:docMk/>
            <pc:sldMk cId="1326967190" sldId="5554"/>
            <ac:spMk id="4" creationId="{E72278EF-A6DA-E098-2AD6-B29B3060DD7F}"/>
          </ac:spMkLst>
        </pc:spChg>
        <pc:spChg chg="add mod ord">
          <ac:chgData name="Ty Leydig" userId="c5eba944-4971-4446-b2d4-1811ec2dd23f" providerId="ADAL" clId="{C4D6AF20-66C2-4E01-B82E-1A9C45CD2399}" dt="2025-10-20T19:24:05.378" v="1022" actId="14100"/>
          <ac:spMkLst>
            <pc:docMk/>
            <pc:sldMk cId="1326967190" sldId="5554"/>
            <ac:spMk id="5" creationId="{E60CAC95-8AB7-754D-0976-72EB5F5FDC05}"/>
          </ac:spMkLst>
        </pc:spChg>
        <pc:spChg chg="add del mod ord">
          <ac:chgData name="Ty Leydig" userId="c5eba944-4971-4446-b2d4-1811ec2dd23f" providerId="ADAL" clId="{C4D6AF20-66C2-4E01-B82E-1A9C45CD2399}" dt="2025-10-20T19:24:51.257" v="1025" actId="931"/>
          <ac:spMkLst>
            <pc:docMk/>
            <pc:sldMk cId="1326967190" sldId="5554"/>
            <ac:spMk id="6" creationId="{CE45748A-2F42-67C4-F45B-3EF58098C70A}"/>
          </ac:spMkLst>
        </pc:spChg>
        <pc:picChg chg="add mod">
          <ac:chgData name="Ty Leydig" userId="c5eba944-4971-4446-b2d4-1811ec2dd23f" providerId="ADAL" clId="{C4D6AF20-66C2-4E01-B82E-1A9C45CD2399}" dt="2025-10-20T19:24:31.627" v="1024"/>
          <ac:picMkLst>
            <pc:docMk/>
            <pc:sldMk cId="1326967190" sldId="5554"/>
            <ac:picMk id="7" creationId="{E301471C-EEF8-470B-53D2-223B42749545}"/>
          </ac:picMkLst>
        </pc:picChg>
        <pc:picChg chg="add mod">
          <ac:chgData name="Ty Leydig" userId="c5eba944-4971-4446-b2d4-1811ec2dd23f" providerId="ADAL" clId="{C4D6AF20-66C2-4E01-B82E-1A9C45CD2399}" dt="2025-10-20T19:25:23.374" v="1027" actId="1076"/>
          <ac:picMkLst>
            <pc:docMk/>
            <pc:sldMk cId="1326967190" sldId="5554"/>
            <ac:picMk id="9" creationId="{85E5BEC6-30E3-2BE4-D5A3-175E19B7E23F}"/>
          </ac:picMkLst>
        </pc:picChg>
      </pc:sldChg>
      <pc:sldChg chg="modSp new mod">
        <pc:chgData name="Ty Leydig" userId="c5eba944-4971-4446-b2d4-1811ec2dd23f" providerId="ADAL" clId="{C4D6AF20-66C2-4E01-B82E-1A9C45CD2399}" dt="2025-10-20T19:30:08.865" v="1084" actId="20577"/>
        <pc:sldMkLst>
          <pc:docMk/>
          <pc:sldMk cId="1136068277" sldId="5555"/>
        </pc:sldMkLst>
        <pc:spChg chg="mod">
          <ac:chgData name="Ty Leydig" userId="c5eba944-4971-4446-b2d4-1811ec2dd23f" providerId="ADAL" clId="{C4D6AF20-66C2-4E01-B82E-1A9C45CD2399}" dt="2025-10-20T19:30:08.865" v="1084" actId="20577"/>
          <ac:spMkLst>
            <pc:docMk/>
            <pc:sldMk cId="1136068277" sldId="5555"/>
            <ac:spMk id="2" creationId="{4F9526D6-8158-24FE-F335-F24196D170F8}"/>
          </ac:spMkLst>
        </pc:spChg>
        <pc:spChg chg="mod">
          <ac:chgData name="Ty Leydig" userId="c5eba944-4971-4446-b2d4-1811ec2dd23f" providerId="ADAL" clId="{C4D6AF20-66C2-4E01-B82E-1A9C45CD2399}" dt="2025-10-20T19:29:57.619" v="1051" actId="20577"/>
          <ac:spMkLst>
            <pc:docMk/>
            <pc:sldMk cId="1136068277" sldId="5555"/>
            <ac:spMk id="3" creationId="{D0A68D99-4767-E7AF-CCE0-0822C24A0C9A}"/>
          </ac:spMkLst>
        </pc:spChg>
      </pc:sldChg>
      <pc:sldChg chg="new">
        <pc:chgData name="Ty Leydig" userId="c5eba944-4971-4446-b2d4-1811ec2dd23f" providerId="ADAL" clId="{C4D6AF20-66C2-4E01-B82E-1A9C45CD2399}" dt="2025-10-20T20:42:24.533" v="1101" actId="680"/>
        <pc:sldMkLst>
          <pc:docMk/>
          <pc:sldMk cId="4091805327" sldId="5556"/>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ata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2.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ata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ata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0.svg"/><Relationship Id="rId5" Type="http://schemas.openxmlformats.org/officeDocument/2006/relationships/image" Target="../media/image38.png"/><Relationship Id="rId4" Type="http://schemas.openxmlformats.org/officeDocument/2006/relationships/image" Target="../media/image59.svg"/></Relationships>
</file>

<file path=ppt/diagrams/_rels/data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62.svg"/></Relationships>
</file>

<file path=ppt/diagrams/_rels/data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62.svg"/></Relationships>
</file>

<file path=ppt/diagrams/_rels/data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4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svg"/><Relationship Id="rId1" Type="http://schemas.openxmlformats.org/officeDocument/2006/relationships/image" Target="../media/image42.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0.svg"/><Relationship Id="rId5" Type="http://schemas.openxmlformats.org/officeDocument/2006/relationships/image" Target="../media/image38.png"/><Relationship Id="rId4" Type="http://schemas.openxmlformats.org/officeDocument/2006/relationships/image" Target="../media/image59.svg"/></Relationships>
</file>

<file path=ppt/diagrams/_rels/drawing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62.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svg"/><Relationship Id="rId1" Type="http://schemas.openxmlformats.org/officeDocument/2006/relationships/image" Target="../media/image47.png"/><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62.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4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357AC-7006-43D4-8202-F2ED885290B3}"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C8483F14-BAF6-4CA3-ADCE-715E4E480734}">
      <dgm:prSet/>
      <dgm:spPr/>
      <dgm:t>
        <a:bodyPr/>
        <a:lstStyle/>
        <a:p>
          <a:r>
            <a:rPr lang="en-US" dirty="0"/>
            <a:t>Design and Sizing</a:t>
          </a:r>
        </a:p>
      </dgm:t>
    </dgm:pt>
    <dgm:pt modelId="{AC64C24D-72B6-4DB7-9610-405741F310CD}" type="parTrans" cxnId="{33956E70-458D-44EF-8422-8E45086C245C}">
      <dgm:prSet/>
      <dgm:spPr/>
      <dgm:t>
        <a:bodyPr/>
        <a:lstStyle/>
        <a:p>
          <a:endParaRPr lang="en-US"/>
        </a:p>
      </dgm:t>
    </dgm:pt>
    <dgm:pt modelId="{9264B74F-AE74-48A3-B74F-9EAEC36FB22A}" type="sibTrans" cxnId="{33956E70-458D-44EF-8422-8E45086C245C}">
      <dgm:prSet/>
      <dgm:spPr/>
      <dgm:t>
        <a:bodyPr/>
        <a:lstStyle/>
        <a:p>
          <a:endParaRPr lang="en-US"/>
        </a:p>
      </dgm:t>
    </dgm:pt>
    <dgm:pt modelId="{3C850802-034B-4B6C-AE35-A04ABA0ACED4}">
      <dgm:prSet/>
      <dgm:spPr/>
      <dgm:t>
        <a:bodyPr/>
        <a:lstStyle/>
        <a:p>
          <a:r>
            <a:rPr lang="en-US"/>
            <a:t>Influent Flows and Loading Control</a:t>
          </a:r>
        </a:p>
      </dgm:t>
    </dgm:pt>
    <dgm:pt modelId="{446C2094-0297-47AF-937F-FD4024960780}" type="parTrans" cxnId="{95A83FA3-434D-4E2A-B9F8-F15453F6BB49}">
      <dgm:prSet/>
      <dgm:spPr/>
      <dgm:t>
        <a:bodyPr/>
        <a:lstStyle/>
        <a:p>
          <a:endParaRPr lang="en-US"/>
        </a:p>
      </dgm:t>
    </dgm:pt>
    <dgm:pt modelId="{D1F58348-1686-4B39-9DF2-BC42BCA8EE27}" type="sibTrans" cxnId="{95A83FA3-434D-4E2A-B9F8-F15453F6BB49}">
      <dgm:prSet/>
      <dgm:spPr/>
      <dgm:t>
        <a:bodyPr/>
        <a:lstStyle/>
        <a:p>
          <a:endParaRPr lang="en-US"/>
        </a:p>
      </dgm:t>
    </dgm:pt>
    <dgm:pt modelId="{75B80E1E-4BDB-47D0-BEC4-09FAAF46761E}">
      <dgm:prSet/>
      <dgm:spPr/>
      <dgm:t>
        <a:bodyPr/>
        <a:lstStyle/>
        <a:p>
          <a:r>
            <a:rPr lang="en-US"/>
            <a:t>Temperature and Climate Factors</a:t>
          </a:r>
        </a:p>
      </dgm:t>
    </dgm:pt>
    <dgm:pt modelId="{30F42F79-F08D-4CDA-BB9B-63B48D0BAB0F}" type="parTrans" cxnId="{2F26BD42-2A34-4C67-81AD-9B1FD264C83F}">
      <dgm:prSet/>
      <dgm:spPr/>
      <dgm:t>
        <a:bodyPr/>
        <a:lstStyle/>
        <a:p>
          <a:endParaRPr lang="en-US"/>
        </a:p>
      </dgm:t>
    </dgm:pt>
    <dgm:pt modelId="{A7C77EF4-6697-4B4C-AEAB-757083C11111}" type="sibTrans" cxnId="{2F26BD42-2A34-4C67-81AD-9B1FD264C83F}">
      <dgm:prSet/>
      <dgm:spPr/>
      <dgm:t>
        <a:bodyPr/>
        <a:lstStyle/>
        <a:p>
          <a:endParaRPr lang="en-US"/>
        </a:p>
      </dgm:t>
    </dgm:pt>
    <dgm:pt modelId="{F4409FFA-6639-4A6C-9BA8-D2AA11FB0286}">
      <dgm:prSet/>
      <dgm:spPr/>
      <dgm:t>
        <a:bodyPr/>
        <a:lstStyle/>
        <a:p>
          <a:r>
            <a:rPr lang="en-US"/>
            <a:t>Aeration Management</a:t>
          </a:r>
        </a:p>
      </dgm:t>
    </dgm:pt>
    <dgm:pt modelId="{F697022D-7E89-4F82-82DF-F7DDB752C3EC}" type="parTrans" cxnId="{8415970D-31FE-41B0-9DB4-E16683F6B392}">
      <dgm:prSet/>
      <dgm:spPr/>
      <dgm:t>
        <a:bodyPr/>
        <a:lstStyle/>
        <a:p>
          <a:endParaRPr lang="en-US"/>
        </a:p>
      </dgm:t>
    </dgm:pt>
    <dgm:pt modelId="{DCF2061E-CD1F-43BC-98B8-FA5AFF364427}" type="sibTrans" cxnId="{8415970D-31FE-41B0-9DB4-E16683F6B392}">
      <dgm:prSet/>
      <dgm:spPr/>
      <dgm:t>
        <a:bodyPr/>
        <a:lstStyle/>
        <a:p>
          <a:endParaRPr lang="en-US"/>
        </a:p>
      </dgm:t>
    </dgm:pt>
    <dgm:pt modelId="{08B420C3-C9D8-4AC4-ACD0-F601B6AF363D}">
      <dgm:prSet/>
      <dgm:spPr/>
      <dgm:t>
        <a:bodyPr/>
        <a:lstStyle/>
        <a:p>
          <a:r>
            <a:rPr lang="en-US"/>
            <a:t>Sludge Management</a:t>
          </a:r>
        </a:p>
      </dgm:t>
    </dgm:pt>
    <dgm:pt modelId="{C1CE40D3-C639-4DDC-8B90-6E5288551084}" type="parTrans" cxnId="{D09BCD06-1C83-4A68-98A5-BF2F7B443391}">
      <dgm:prSet/>
      <dgm:spPr/>
      <dgm:t>
        <a:bodyPr/>
        <a:lstStyle/>
        <a:p>
          <a:endParaRPr lang="en-US"/>
        </a:p>
      </dgm:t>
    </dgm:pt>
    <dgm:pt modelId="{790A2C25-3300-4DA4-86A4-E6CF3435840E}" type="sibTrans" cxnId="{D09BCD06-1C83-4A68-98A5-BF2F7B443391}">
      <dgm:prSet/>
      <dgm:spPr/>
      <dgm:t>
        <a:bodyPr/>
        <a:lstStyle/>
        <a:p>
          <a:endParaRPr lang="en-US"/>
        </a:p>
      </dgm:t>
    </dgm:pt>
    <dgm:pt modelId="{9E6EEB50-7049-4041-ACD8-AF7FA9968387}">
      <dgm:prSet/>
      <dgm:spPr/>
      <dgm:t>
        <a:bodyPr/>
        <a:lstStyle/>
        <a:p>
          <a:r>
            <a:rPr lang="en-US"/>
            <a:t>Nutrient Removal</a:t>
          </a:r>
        </a:p>
      </dgm:t>
    </dgm:pt>
    <dgm:pt modelId="{4FBB1CFE-3E24-441D-9F2A-E0B30F40A0CD}" type="parTrans" cxnId="{7C38AF66-D159-439E-99A7-D98E2A956D3E}">
      <dgm:prSet/>
      <dgm:spPr/>
      <dgm:t>
        <a:bodyPr/>
        <a:lstStyle/>
        <a:p>
          <a:endParaRPr lang="en-US"/>
        </a:p>
      </dgm:t>
    </dgm:pt>
    <dgm:pt modelId="{A05646A3-CC4E-4E83-947B-C9F83F2ACD6B}" type="sibTrans" cxnId="{7C38AF66-D159-439E-99A7-D98E2A956D3E}">
      <dgm:prSet/>
      <dgm:spPr/>
      <dgm:t>
        <a:bodyPr/>
        <a:lstStyle/>
        <a:p>
          <a:endParaRPr lang="en-US"/>
        </a:p>
      </dgm:t>
    </dgm:pt>
    <dgm:pt modelId="{551CBEB7-3FAE-4599-8BA8-438A105F03BF}">
      <dgm:prSet/>
      <dgm:spPr/>
      <dgm:t>
        <a:bodyPr/>
        <a:lstStyle/>
        <a:p>
          <a:r>
            <a:rPr lang="en-US"/>
            <a:t>Effluent Quality Monitoring &amp; Compliance</a:t>
          </a:r>
        </a:p>
      </dgm:t>
    </dgm:pt>
    <dgm:pt modelId="{0929D169-DAE7-4DC1-8CE5-69C4B9FB1E78}" type="parTrans" cxnId="{F53084AD-C540-413C-A19E-F577BC8CE78F}">
      <dgm:prSet/>
      <dgm:spPr/>
      <dgm:t>
        <a:bodyPr/>
        <a:lstStyle/>
        <a:p>
          <a:endParaRPr lang="en-US"/>
        </a:p>
      </dgm:t>
    </dgm:pt>
    <dgm:pt modelId="{1D035984-8643-4EE5-851E-41C813DDCA05}" type="sibTrans" cxnId="{F53084AD-C540-413C-A19E-F577BC8CE78F}">
      <dgm:prSet/>
      <dgm:spPr/>
      <dgm:t>
        <a:bodyPr/>
        <a:lstStyle/>
        <a:p>
          <a:endParaRPr lang="en-US"/>
        </a:p>
      </dgm:t>
    </dgm:pt>
    <dgm:pt modelId="{FA824DAD-6C37-4DA0-8534-1BA5A103088F}">
      <dgm:prSet/>
      <dgm:spPr/>
      <dgm:t>
        <a:bodyPr/>
        <a:lstStyle/>
        <a:p>
          <a:r>
            <a:rPr lang="en-US"/>
            <a:t>Odor Control</a:t>
          </a:r>
        </a:p>
      </dgm:t>
    </dgm:pt>
    <dgm:pt modelId="{EC73E116-FEA3-44B3-9B89-BCD9B58C7C2F}" type="parTrans" cxnId="{509605B6-8CF1-474F-9854-379A524F1419}">
      <dgm:prSet/>
      <dgm:spPr/>
      <dgm:t>
        <a:bodyPr/>
        <a:lstStyle/>
        <a:p>
          <a:endParaRPr lang="en-US"/>
        </a:p>
      </dgm:t>
    </dgm:pt>
    <dgm:pt modelId="{2E17399A-7AD7-46EF-8DFE-908A61708269}" type="sibTrans" cxnId="{509605B6-8CF1-474F-9854-379A524F1419}">
      <dgm:prSet/>
      <dgm:spPr/>
      <dgm:t>
        <a:bodyPr/>
        <a:lstStyle/>
        <a:p>
          <a:endParaRPr lang="en-US"/>
        </a:p>
      </dgm:t>
    </dgm:pt>
    <dgm:pt modelId="{85680791-8913-464C-BD42-27615C67DC2D}">
      <dgm:prSet/>
      <dgm:spPr/>
      <dgm:t>
        <a:bodyPr/>
        <a:lstStyle/>
        <a:p>
          <a:r>
            <a:rPr lang="en-US"/>
            <a:t>Health &amp; Safety Considerations</a:t>
          </a:r>
        </a:p>
      </dgm:t>
    </dgm:pt>
    <dgm:pt modelId="{78BC58E2-C238-4F9F-8077-42CC52D21427}" type="parTrans" cxnId="{E445B313-669A-46B8-8851-5C225040A1BE}">
      <dgm:prSet/>
      <dgm:spPr/>
      <dgm:t>
        <a:bodyPr/>
        <a:lstStyle/>
        <a:p>
          <a:endParaRPr lang="en-US"/>
        </a:p>
      </dgm:t>
    </dgm:pt>
    <dgm:pt modelId="{366FBBC8-B4FD-48C3-BB35-B8C36E66FE82}" type="sibTrans" cxnId="{E445B313-669A-46B8-8851-5C225040A1BE}">
      <dgm:prSet/>
      <dgm:spPr/>
      <dgm:t>
        <a:bodyPr/>
        <a:lstStyle/>
        <a:p>
          <a:endParaRPr lang="en-US"/>
        </a:p>
      </dgm:t>
    </dgm:pt>
    <dgm:pt modelId="{090801A9-13D0-471C-A951-154CD0D5F67E}">
      <dgm:prSet/>
      <dgm:spPr/>
      <dgm:t>
        <a:bodyPr/>
        <a:lstStyle/>
        <a:p>
          <a:r>
            <a:rPr lang="en-US"/>
            <a:t>Regulatory Compliance and Recordkeeping</a:t>
          </a:r>
        </a:p>
      </dgm:t>
    </dgm:pt>
    <dgm:pt modelId="{017FE649-FE23-415C-B8C8-76EC11ECFC98}" type="parTrans" cxnId="{8371E329-C9AA-439C-8BC9-B6A2E2554862}">
      <dgm:prSet/>
      <dgm:spPr/>
      <dgm:t>
        <a:bodyPr/>
        <a:lstStyle/>
        <a:p>
          <a:endParaRPr lang="en-US"/>
        </a:p>
      </dgm:t>
    </dgm:pt>
    <dgm:pt modelId="{451238F7-9571-4F67-B710-456274C6E770}" type="sibTrans" cxnId="{8371E329-C9AA-439C-8BC9-B6A2E2554862}">
      <dgm:prSet/>
      <dgm:spPr/>
      <dgm:t>
        <a:bodyPr/>
        <a:lstStyle/>
        <a:p>
          <a:endParaRPr lang="en-US"/>
        </a:p>
      </dgm:t>
    </dgm:pt>
    <dgm:pt modelId="{19A2D59F-BA70-4FA6-8A37-71719BD40D64}">
      <dgm:prSet/>
      <dgm:spPr/>
      <dgm:t>
        <a:bodyPr/>
        <a:lstStyle/>
        <a:p>
          <a:r>
            <a:rPr lang="en-US"/>
            <a:t>Public and Environmental Impact</a:t>
          </a:r>
        </a:p>
      </dgm:t>
    </dgm:pt>
    <dgm:pt modelId="{479581F3-CBC2-4E44-8307-6D95C13EECC5}" type="parTrans" cxnId="{6C8EC6E3-82E9-4959-80FE-403F9164D716}">
      <dgm:prSet/>
      <dgm:spPr/>
      <dgm:t>
        <a:bodyPr/>
        <a:lstStyle/>
        <a:p>
          <a:endParaRPr lang="en-US"/>
        </a:p>
      </dgm:t>
    </dgm:pt>
    <dgm:pt modelId="{5728155A-B3DF-41E0-AF28-CB4F76C430A5}" type="sibTrans" cxnId="{6C8EC6E3-82E9-4959-80FE-403F9164D716}">
      <dgm:prSet/>
      <dgm:spPr/>
      <dgm:t>
        <a:bodyPr/>
        <a:lstStyle/>
        <a:p>
          <a:endParaRPr lang="en-US"/>
        </a:p>
      </dgm:t>
    </dgm:pt>
    <dgm:pt modelId="{0AB62214-E3D2-47E1-B931-1B9C14678D62}" type="pres">
      <dgm:prSet presAssocID="{1C3357AC-7006-43D4-8202-F2ED885290B3}" presName="diagram" presStyleCnt="0">
        <dgm:presLayoutVars>
          <dgm:dir/>
          <dgm:resizeHandles val="exact"/>
        </dgm:presLayoutVars>
      </dgm:prSet>
      <dgm:spPr/>
    </dgm:pt>
    <dgm:pt modelId="{3809A9A6-BD91-42F7-B87A-B1766AC453D6}" type="pres">
      <dgm:prSet presAssocID="{C8483F14-BAF6-4CA3-ADCE-715E4E480734}" presName="node" presStyleLbl="node1" presStyleIdx="0" presStyleCnt="11">
        <dgm:presLayoutVars>
          <dgm:bulletEnabled val="1"/>
        </dgm:presLayoutVars>
      </dgm:prSet>
      <dgm:spPr/>
    </dgm:pt>
    <dgm:pt modelId="{1E679B7C-6718-4E9C-9382-9B6214CDF55A}" type="pres">
      <dgm:prSet presAssocID="{9264B74F-AE74-48A3-B74F-9EAEC36FB22A}" presName="sibTrans" presStyleCnt="0"/>
      <dgm:spPr/>
    </dgm:pt>
    <dgm:pt modelId="{9D5E18F5-B6F2-4457-82A9-C8212BB69081}" type="pres">
      <dgm:prSet presAssocID="{3C850802-034B-4B6C-AE35-A04ABA0ACED4}" presName="node" presStyleLbl="node1" presStyleIdx="1" presStyleCnt="11">
        <dgm:presLayoutVars>
          <dgm:bulletEnabled val="1"/>
        </dgm:presLayoutVars>
      </dgm:prSet>
      <dgm:spPr/>
    </dgm:pt>
    <dgm:pt modelId="{C9D6EAFD-42F0-4A28-B93D-ACF34B49AA5B}" type="pres">
      <dgm:prSet presAssocID="{D1F58348-1686-4B39-9DF2-BC42BCA8EE27}" presName="sibTrans" presStyleCnt="0"/>
      <dgm:spPr/>
    </dgm:pt>
    <dgm:pt modelId="{A76EACEA-D057-4F9C-866F-95B7A6EE3363}" type="pres">
      <dgm:prSet presAssocID="{75B80E1E-4BDB-47D0-BEC4-09FAAF46761E}" presName="node" presStyleLbl="node1" presStyleIdx="2" presStyleCnt="11">
        <dgm:presLayoutVars>
          <dgm:bulletEnabled val="1"/>
        </dgm:presLayoutVars>
      </dgm:prSet>
      <dgm:spPr/>
    </dgm:pt>
    <dgm:pt modelId="{7242F9CD-0572-4CCD-912D-9816958B5411}" type="pres">
      <dgm:prSet presAssocID="{A7C77EF4-6697-4B4C-AEAB-757083C11111}" presName="sibTrans" presStyleCnt="0"/>
      <dgm:spPr/>
    </dgm:pt>
    <dgm:pt modelId="{5B7E297B-0F0D-4BE8-8237-B02CDAEF0D84}" type="pres">
      <dgm:prSet presAssocID="{F4409FFA-6639-4A6C-9BA8-D2AA11FB0286}" presName="node" presStyleLbl="node1" presStyleIdx="3" presStyleCnt="11">
        <dgm:presLayoutVars>
          <dgm:bulletEnabled val="1"/>
        </dgm:presLayoutVars>
      </dgm:prSet>
      <dgm:spPr/>
    </dgm:pt>
    <dgm:pt modelId="{3BEA44D4-6C09-4CF7-9F5F-4A8F9CD6FE5D}" type="pres">
      <dgm:prSet presAssocID="{DCF2061E-CD1F-43BC-98B8-FA5AFF364427}" presName="sibTrans" presStyleCnt="0"/>
      <dgm:spPr/>
    </dgm:pt>
    <dgm:pt modelId="{76D4B1A0-7993-46C0-8666-E2CFAE6DC8E4}" type="pres">
      <dgm:prSet presAssocID="{08B420C3-C9D8-4AC4-ACD0-F601B6AF363D}" presName="node" presStyleLbl="node1" presStyleIdx="4" presStyleCnt="11">
        <dgm:presLayoutVars>
          <dgm:bulletEnabled val="1"/>
        </dgm:presLayoutVars>
      </dgm:prSet>
      <dgm:spPr/>
    </dgm:pt>
    <dgm:pt modelId="{E3BE6798-1B46-4B44-A2FA-02ED3B563093}" type="pres">
      <dgm:prSet presAssocID="{790A2C25-3300-4DA4-86A4-E6CF3435840E}" presName="sibTrans" presStyleCnt="0"/>
      <dgm:spPr/>
    </dgm:pt>
    <dgm:pt modelId="{756672AE-3BB9-49C9-997C-C2F1B89C84E4}" type="pres">
      <dgm:prSet presAssocID="{9E6EEB50-7049-4041-ACD8-AF7FA9968387}" presName="node" presStyleLbl="node1" presStyleIdx="5" presStyleCnt="11">
        <dgm:presLayoutVars>
          <dgm:bulletEnabled val="1"/>
        </dgm:presLayoutVars>
      </dgm:prSet>
      <dgm:spPr/>
    </dgm:pt>
    <dgm:pt modelId="{33BF0B14-99A5-4745-8CCF-94DE8522007B}" type="pres">
      <dgm:prSet presAssocID="{A05646A3-CC4E-4E83-947B-C9F83F2ACD6B}" presName="sibTrans" presStyleCnt="0"/>
      <dgm:spPr/>
    </dgm:pt>
    <dgm:pt modelId="{8F798679-41D4-4CFC-99E1-A0F09BB7243F}" type="pres">
      <dgm:prSet presAssocID="{551CBEB7-3FAE-4599-8BA8-438A105F03BF}" presName="node" presStyleLbl="node1" presStyleIdx="6" presStyleCnt="11">
        <dgm:presLayoutVars>
          <dgm:bulletEnabled val="1"/>
        </dgm:presLayoutVars>
      </dgm:prSet>
      <dgm:spPr/>
    </dgm:pt>
    <dgm:pt modelId="{2A94684E-D677-4CFB-AE43-70FCC965EF3E}" type="pres">
      <dgm:prSet presAssocID="{1D035984-8643-4EE5-851E-41C813DDCA05}" presName="sibTrans" presStyleCnt="0"/>
      <dgm:spPr/>
    </dgm:pt>
    <dgm:pt modelId="{3C5804B4-7991-4706-8AFF-4EF08091F969}" type="pres">
      <dgm:prSet presAssocID="{FA824DAD-6C37-4DA0-8534-1BA5A103088F}" presName="node" presStyleLbl="node1" presStyleIdx="7" presStyleCnt="11">
        <dgm:presLayoutVars>
          <dgm:bulletEnabled val="1"/>
        </dgm:presLayoutVars>
      </dgm:prSet>
      <dgm:spPr/>
    </dgm:pt>
    <dgm:pt modelId="{E801CB89-DBA0-4F10-AB74-DD8B1AABDBA2}" type="pres">
      <dgm:prSet presAssocID="{2E17399A-7AD7-46EF-8DFE-908A61708269}" presName="sibTrans" presStyleCnt="0"/>
      <dgm:spPr/>
    </dgm:pt>
    <dgm:pt modelId="{7DD37637-D348-4C30-9A8E-DFDDABFB4F48}" type="pres">
      <dgm:prSet presAssocID="{85680791-8913-464C-BD42-27615C67DC2D}" presName="node" presStyleLbl="node1" presStyleIdx="8" presStyleCnt="11">
        <dgm:presLayoutVars>
          <dgm:bulletEnabled val="1"/>
        </dgm:presLayoutVars>
      </dgm:prSet>
      <dgm:spPr/>
    </dgm:pt>
    <dgm:pt modelId="{FB99E5F2-EE3F-45FF-9E4A-0FBD6FF8B340}" type="pres">
      <dgm:prSet presAssocID="{366FBBC8-B4FD-48C3-BB35-B8C36E66FE82}" presName="sibTrans" presStyleCnt="0"/>
      <dgm:spPr/>
    </dgm:pt>
    <dgm:pt modelId="{5C2CD3CB-C6FC-4299-BC99-E23ED350AF19}" type="pres">
      <dgm:prSet presAssocID="{090801A9-13D0-471C-A951-154CD0D5F67E}" presName="node" presStyleLbl="node1" presStyleIdx="9" presStyleCnt="11">
        <dgm:presLayoutVars>
          <dgm:bulletEnabled val="1"/>
        </dgm:presLayoutVars>
      </dgm:prSet>
      <dgm:spPr/>
    </dgm:pt>
    <dgm:pt modelId="{C989AE5D-E5DC-4326-97D6-82FE1CDE747D}" type="pres">
      <dgm:prSet presAssocID="{451238F7-9571-4F67-B710-456274C6E770}" presName="sibTrans" presStyleCnt="0"/>
      <dgm:spPr/>
    </dgm:pt>
    <dgm:pt modelId="{BAFBDAB3-E8BC-49C3-978C-2E862DF7791D}" type="pres">
      <dgm:prSet presAssocID="{19A2D59F-BA70-4FA6-8A37-71719BD40D64}" presName="node" presStyleLbl="node1" presStyleIdx="10" presStyleCnt="11">
        <dgm:presLayoutVars>
          <dgm:bulletEnabled val="1"/>
        </dgm:presLayoutVars>
      </dgm:prSet>
      <dgm:spPr/>
    </dgm:pt>
  </dgm:ptLst>
  <dgm:cxnLst>
    <dgm:cxn modelId="{D09BCD06-1C83-4A68-98A5-BF2F7B443391}" srcId="{1C3357AC-7006-43D4-8202-F2ED885290B3}" destId="{08B420C3-C9D8-4AC4-ACD0-F601B6AF363D}" srcOrd="4" destOrd="0" parTransId="{C1CE40D3-C639-4DDC-8B90-6E5288551084}" sibTransId="{790A2C25-3300-4DA4-86A4-E6CF3435840E}"/>
    <dgm:cxn modelId="{8415970D-31FE-41B0-9DB4-E16683F6B392}" srcId="{1C3357AC-7006-43D4-8202-F2ED885290B3}" destId="{F4409FFA-6639-4A6C-9BA8-D2AA11FB0286}" srcOrd="3" destOrd="0" parTransId="{F697022D-7E89-4F82-82DF-F7DDB752C3EC}" sibTransId="{DCF2061E-CD1F-43BC-98B8-FA5AFF364427}"/>
    <dgm:cxn modelId="{E445B313-669A-46B8-8851-5C225040A1BE}" srcId="{1C3357AC-7006-43D4-8202-F2ED885290B3}" destId="{85680791-8913-464C-BD42-27615C67DC2D}" srcOrd="8" destOrd="0" parTransId="{78BC58E2-C238-4F9F-8077-42CC52D21427}" sibTransId="{366FBBC8-B4FD-48C3-BB35-B8C36E66FE82}"/>
    <dgm:cxn modelId="{ABD0B220-40A5-4D69-AAC5-5D40ABD88DAB}" type="presOf" srcId="{19A2D59F-BA70-4FA6-8A37-71719BD40D64}" destId="{BAFBDAB3-E8BC-49C3-978C-2E862DF7791D}" srcOrd="0" destOrd="0" presId="urn:microsoft.com/office/officeart/2005/8/layout/default"/>
    <dgm:cxn modelId="{9CDB6822-66BB-40AB-8DA1-EA22D6BD966F}" type="presOf" srcId="{08B420C3-C9D8-4AC4-ACD0-F601B6AF363D}" destId="{76D4B1A0-7993-46C0-8666-E2CFAE6DC8E4}" srcOrd="0" destOrd="0" presId="urn:microsoft.com/office/officeart/2005/8/layout/default"/>
    <dgm:cxn modelId="{8371E329-C9AA-439C-8BC9-B6A2E2554862}" srcId="{1C3357AC-7006-43D4-8202-F2ED885290B3}" destId="{090801A9-13D0-471C-A951-154CD0D5F67E}" srcOrd="9" destOrd="0" parTransId="{017FE649-FE23-415C-B8C8-76EC11ECFC98}" sibTransId="{451238F7-9571-4F67-B710-456274C6E770}"/>
    <dgm:cxn modelId="{BC7F0A32-2160-4804-93EC-00E5B473E59A}" type="presOf" srcId="{551CBEB7-3FAE-4599-8BA8-438A105F03BF}" destId="{8F798679-41D4-4CFC-99E1-A0F09BB7243F}" srcOrd="0" destOrd="0" presId="urn:microsoft.com/office/officeart/2005/8/layout/default"/>
    <dgm:cxn modelId="{83945436-BAAC-4029-BBBC-2FE2EEECB21F}" type="presOf" srcId="{F4409FFA-6639-4A6C-9BA8-D2AA11FB0286}" destId="{5B7E297B-0F0D-4BE8-8237-B02CDAEF0D84}" srcOrd="0" destOrd="0" presId="urn:microsoft.com/office/officeart/2005/8/layout/default"/>
    <dgm:cxn modelId="{678FCF36-7427-4B16-B27B-02E2B31E24EF}" type="presOf" srcId="{C8483F14-BAF6-4CA3-ADCE-715E4E480734}" destId="{3809A9A6-BD91-42F7-B87A-B1766AC453D6}" srcOrd="0" destOrd="0" presId="urn:microsoft.com/office/officeart/2005/8/layout/default"/>
    <dgm:cxn modelId="{2F26BD42-2A34-4C67-81AD-9B1FD264C83F}" srcId="{1C3357AC-7006-43D4-8202-F2ED885290B3}" destId="{75B80E1E-4BDB-47D0-BEC4-09FAAF46761E}" srcOrd="2" destOrd="0" parTransId="{30F42F79-F08D-4CDA-BB9B-63B48D0BAB0F}" sibTransId="{A7C77EF4-6697-4B4C-AEAB-757083C11111}"/>
    <dgm:cxn modelId="{EA3DD143-BC16-4FE7-9E5F-F9A4FB932AFD}" type="presOf" srcId="{090801A9-13D0-471C-A951-154CD0D5F67E}" destId="{5C2CD3CB-C6FC-4299-BC99-E23ED350AF19}" srcOrd="0" destOrd="0" presId="urn:microsoft.com/office/officeart/2005/8/layout/default"/>
    <dgm:cxn modelId="{7C38AF66-D159-439E-99A7-D98E2A956D3E}" srcId="{1C3357AC-7006-43D4-8202-F2ED885290B3}" destId="{9E6EEB50-7049-4041-ACD8-AF7FA9968387}" srcOrd="5" destOrd="0" parTransId="{4FBB1CFE-3E24-441D-9F2A-E0B30F40A0CD}" sibTransId="{A05646A3-CC4E-4E83-947B-C9F83F2ACD6B}"/>
    <dgm:cxn modelId="{33956E70-458D-44EF-8422-8E45086C245C}" srcId="{1C3357AC-7006-43D4-8202-F2ED885290B3}" destId="{C8483F14-BAF6-4CA3-ADCE-715E4E480734}" srcOrd="0" destOrd="0" parTransId="{AC64C24D-72B6-4DB7-9610-405741F310CD}" sibTransId="{9264B74F-AE74-48A3-B74F-9EAEC36FB22A}"/>
    <dgm:cxn modelId="{F5456158-DBAA-4AAE-BFA0-4FB309B870DE}" type="presOf" srcId="{FA824DAD-6C37-4DA0-8534-1BA5A103088F}" destId="{3C5804B4-7991-4706-8AFF-4EF08091F969}" srcOrd="0" destOrd="0" presId="urn:microsoft.com/office/officeart/2005/8/layout/default"/>
    <dgm:cxn modelId="{95A83FA3-434D-4E2A-B9F8-F15453F6BB49}" srcId="{1C3357AC-7006-43D4-8202-F2ED885290B3}" destId="{3C850802-034B-4B6C-AE35-A04ABA0ACED4}" srcOrd="1" destOrd="0" parTransId="{446C2094-0297-47AF-937F-FD4024960780}" sibTransId="{D1F58348-1686-4B39-9DF2-BC42BCA8EE27}"/>
    <dgm:cxn modelId="{ABE99BA5-B11F-4B2D-8277-BE809AFEB906}" type="presOf" srcId="{1C3357AC-7006-43D4-8202-F2ED885290B3}" destId="{0AB62214-E3D2-47E1-B931-1B9C14678D62}" srcOrd="0" destOrd="0" presId="urn:microsoft.com/office/officeart/2005/8/layout/default"/>
    <dgm:cxn modelId="{F53084AD-C540-413C-A19E-F577BC8CE78F}" srcId="{1C3357AC-7006-43D4-8202-F2ED885290B3}" destId="{551CBEB7-3FAE-4599-8BA8-438A105F03BF}" srcOrd="6" destOrd="0" parTransId="{0929D169-DAE7-4DC1-8CE5-69C4B9FB1E78}" sibTransId="{1D035984-8643-4EE5-851E-41C813DDCA05}"/>
    <dgm:cxn modelId="{FEEECBB1-22A6-4A13-BB67-BA4068AAC3BA}" type="presOf" srcId="{9E6EEB50-7049-4041-ACD8-AF7FA9968387}" destId="{756672AE-3BB9-49C9-997C-C2F1B89C84E4}" srcOrd="0" destOrd="0" presId="urn:microsoft.com/office/officeart/2005/8/layout/default"/>
    <dgm:cxn modelId="{509605B6-8CF1-474F-9854-379A524F1419}" srcId="{1C3357AC-7006-43D4-8202-F2ED885290B3}" destId="{FA824DAD-6C37-4DA0-8534-1BA5A103088F}" srcOrd="7" destOrd="0" parTransId="{EC73E116-FEA3-44B3-9B89-BCD9B58C7C2F}" sibTransId="{2E17399A-7AD7-46EF-8DFE-908A61708269}"/>
    <dgm:cxn modelId="{1CF14ACC-64C9-403A-BB80-2A317BFBC60F}" type="presOf" srcId="{85680791-8913-464C-BD42-27615C67DC2D}" destId="{7DD37637-D348-4C30-9A8E-DFDDABFB4F48}" srcOrd="0" destOrd="0" presId="urn:microsoft.com/office/officeart/2005/8/layout/default"/>
    <dgm:cxn modelId="{011CA2DA-0C03-424E-8629-5571A9F1DD26}" type="presOf" srcId="{3C850802-034B-4B6C-AE35-A04ABA0ACED4}" destId="{9D5E18F5-B6F2-4457-82A9-C8212BB69081}" srcOrd="0" destOrd="0" presId="urn:microsoft.com/office/officeart/2005/8/layout/default"/>
    <dgm:cxn modelId="{6F0898E3-84E4-4C6B-8344-56047B36BB22}" type="presOf" srcId="{75B80E1E-4BDB-47D0-BEC4-09FAAF46761E}" destId="{A76EACEA-D057-4F9C-866F-95B7A6EE3363}" srcOrd="0" destOrd="0" presId="urn:microsoft.com/office/officeart/2005/8/layout/default"/>
    <dgm:cxn modelId="{6C8EC6E3-82E9-4959-80FE-403F9164D716}" srcId="{1C3357AC-7006-43D4-8202-F2ED885290B3}" destId="{19A2D59F-BA70-4FA6-8A37-71719BD40D64}" srcOrd="10" destOrd="0" parTransId="{479581F3-CBC2-4E44-8307-6D95C13EECC5}" sibTransId="{5728155A-B3DF-41E0-AF28-CB4F76C430A5}"/>
    <dgm:cxn modelId="{6413EB3E-76E8-4D9F-B0C3-F5983C2A353A}" type="presParOf" srcId="{0AB62214-E3D2-47E1-B931-1B9C14678D62}" destId="{3809A9A6-BD91-42F7-B87A-B1766AC453D6}" srcOrd="0" destOrd="0" presId="urn:microsoft.com/office/officeart/2005/8/layout/default"/>
    <dgm:cxn modelId="{2A811322-A8A1-4700-B88A-6AD70264F01A}" type="presParOf" srcId="{0AB62214-E3D2-47E1-B931-1B9C14678D62}" destId="{1E679B7C-6718-4E9C-9382-9B6214CDF55A}" srcOrd="1" destOrd="0" presId="urn:microsoft.com/office/officeart/2005/8/layout/default"/>
    <dgm:cxn modelId="{72552C1B-ED6D-4279-A098-F4AF3FAFFCD5}" type="presParOf" srcId="{0AB62214-E3D2-47E1-B931-1B9C14678D62}" destId="{9D5E18F5-B6F2-4457-82A9-C8212BB69081}" srcOrd="2" destOrd="0" presId="urn:microsoft.com/office/officeart/2005/8/layout/default"/>
    <dgm:cxn modelId="{6A227CC0-B660-4C77-885F-A4139FE1F549}" type="presParOf" srcId="{0AB62214-E3D2-47E1-B931-1B9C14678D62}" destId="{C9D6EAFD-42F0-4A28-B93D-ACF34B49AA5B}" srcOrd="3" destOrd="0" presId="urn:microsoft.com/office/officeart/2005/8/layout/default"/>
    <dgm:cxn modelId="{1177D1FD-DD00-4DCD-AEE5-97408E71D58A}" type="presParOf" srcId="{0AB62214-E3D2-47E1-B931-1B9C14678D62}" destId="{A76EACEA-D057-4F9C-866F-95B7A6EE3363}" srcOrd="4" destOrd="0" presId="urn:microsoft.com/office/officeart/2005/8/layout/default"/>
    <dgm:cxn modelId="{28DB3E23-B1F3-4D7F-B9B9-AAE3E75410F4}" type="presParOf" srcId="{0AB62214-E3D2-47E1-B931-1B9C14678D62}" destId="{7242F9CD-0572-4CCD-912D-9816958B5411}" srcOrd="5" destOrd="0" presId="urn:microsoft.com/office/officeart/2005/8/layout/default"/>
    <dgm:cxn modelId="{142DD567-A51C-4CEF-8F20-0F9D931ECE0B}" type="presParOf" srcId="{0AB62214-E3D2-47E1-B931-1B9C14678D62}" destId="{5B7E297B-0F0D-4BE8-8237-B02CDAEF0D84}" srcOrd="6" destOrd="0" presId="urn:microsoft.com/office/officeart/2005/8/layout/default"/>
    <dgm:cxn modelId="{0E40D9E1-8E93-4D3D-907F-8D7FA41EFC76}" type="presParOf" srcId="{0AB62214-E3D2-47E1-B931-1B9C14678D62}" destId="{3BEA44D4-6C09-4CF7-9F5F-4A8F9CD6FE5D}" srcOrd="7" destOrd="0" presId="urn:microsoft.com/office/officeart/2005/8/layout/default"/>
    <dgm:cxn modelId="{6C91B063-62E8-4BF4-AE13-D7704D31096B}" type="presParOf" srcId="{0AB62214-E3D2-47E1-B931-1B9C14678D62}" destId="{76D4B1A0-7993-46C0-8666-E2CFAE6DC8E4}" srcOrd="8" destOrd="0" presId="urn:microsoft.com/office/officeart/2005/8/layout/default"/>
    <dgm:cxn modelId="{5CEE7D97-E1AF-44B7-A473-791E432597A1}" type="presParOf" srcId="{0AB62214-E3D2-47E1-B931-1B9C14678D62}" destId="{E3BE6798-1B46-4B44-A2FA-02ED3B563093}" srcOrd="9" destOrd="0" presId="urn:microsoft.com/office/officeart/2005/8/layout/default"/>
    <dgm:cxn modelId="{A6AAA5D6-050D-48EB-95F7-4AFECF076DA8}" type="presParOf" srcId="{0AB62214-E3D2-47E1-B931-1B9C14678D62}" destId="{756672AE-3BB9-49C9-997C-C2F1B89C84E4}" srcOrd="10" destOrd="0" presId="urn:microsoft.com/office/officeart/2005/8/layout/default"/>
    <dgm:cxn modelId="{37B8B4E3-C5CF-47D7-8CBE-AF1ABD04DB8B}" type="presParOf" srcId="{0AB62214-E3D2-47E1-B931-1B9C14678D62}" destId="{33BF0B14-99A5-4745-8CCF-94DE8522007B}" srcOrd="11" destOrd="0" presId="urn:microsoft.com/office/officeart/2005/8/layout/default"/>
    <dgm:cxn modelId="{FBECEAF7-3616-48F8-BDFD-05EEC790A117}" type="presParOf" srcId="{0AB62214-E3D2-47E1-B931-1B9C14678D62}" destId="{8F798679-41D4-4CFC-99E1-A0F09BB7243F}" srcOrd="12" destOrd="0" presId="urn:microsoft.com/office/officeart/2005/8/layout/default"/>
    <dgm:cxn modelId="{77C719BE-3322-424E-B705-02439CF922A2}" type="presParOf" srcId="{0AB62214-E3D2-47E1-B931-1B9C14678D62}" destId="{2A94684E-D677-4CFB-AE43-70FCC965EF3E}" srcOrd="13" destOrd="0" presId="urn:microsoft.com/office/officeart/2005/8/layout/default"/>
    <dgm:cxn modelId="{7C5BCD55-F334-47CB-AF48-1E5034B2C16F}" type="presParOf" srcId="{0AB62214-E3D2-47E1-B931-1B9C14678D62}" destId="{3C5804B4-7991-4706-8AFF-4EF08091F969}" srcOrd="14" destOrd="0" presId="urn:microsoft.com/office/officeart/2005/8/layout/default"/>
    <dgm:cxn modelId="{AF6DA9DD-4841-4DB4-89D0-DFFFB07CED2E}" type="presParOf" srcId="{0AB62214-E3D2-47E1-B931-1B9C14678D62}" destId="{E801CB89-DBA0-4F10-AB74-DD8B1AABDBA2}" srcOrd="15" destOrd="0" presId="urn:microsoft.com/office/officeart/2005/8/layout/default"/>
    <dgm:cxn modelId="{819375D3-6BD2-47D0-91B8-E3BA570D0BBA}" type="presParOf" srcId="{0AB62214-E3D2-47E1-B931-1B9C14678D62}" destId="{7DD37637-D348-4C30-9A8E-DFDDABFB4F48}" srcOrd="16" destOrd="0" presId="urn:microsoft.com/office/officeart/2005/8/layout/default"/>
    <dgm:cxn modelId="{B526B42B-856A-4644-868A-34265937665E}" type="presParOf" srcId="{0AB62214-E3D2-47E1-B931-1B9C14678D62}" destId="{FB99E5F2-EE3F-45FF-9E4A-0FBD6FF8B340}" srcOrd="17" destOrd="0" presId="urn:microsoft.com/office/officeart/2005/8/layout/default"/>
    <dgm:cxn modelId="{1731D6D8-9240-434E-8B88-B0F8069ACE93}" type="presParOf" srcId="{0AB62214-E3D2-47E1-B931-1B9C14678D62}" destId="{5C2CD3CB-C6FC-4299-BC99-E23ED350AF19}" srcOrd="18" destOrd="0" presId="urn:microsoft.com/office/officeart/2005/8/layout/default"/>
    <dgm:cxn modelId="{B27CA82A-CB5B-45C6-8E54-565074347446}" type="presParOf" srcId="{0AB62214-E3D2-47E1-B931-1B9C14678D62}" destId="{C989AE5D-E5DC-4326-97D6-82FE1CDE747D}" srcOrd="19" destOrd="0" presId="urn:microsoft.com/office/officeart/2005/8/layout/default"/>
    <dgm:cxn modelId="{95ADB376-CCD2-459C-875D-53F3B133A79A}" type="presParOf" srcId="{0AB62214-E3D2-47E1-B931-1B9C14678D62}" destId="{BAFBDAB3-E8BC-49C3-978C-2E862DF7791D}"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DB7C91-683A-42DC-B465-836A53FAC3E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FFF3ECC1-4F5C-4113-912F-328E06E542E5}">
      <dgm:prSet/>
      <dgm:spPr/>
      <dgm:t>
        <a:bodyPr/>
        <a:lstStyle/>
        <a:p>
          <a:pPr>
            <a:lnSpc>
              <a:spcPct val="100000"/>
            </a:lnSpc>
          </a:pPr>
          <a:r>
            <a:rPr lang="en-US" b="1"/>
            <a:t>Capacity and Size</a:t>
          </a:r>
          <a:r>
            <a:rPr lang="en-US"/>
            <a:t>: Ensure the lagoon is appropriately sized to handle the expected </a:t>
          </a:r>
          <a:r>
            <a:rPr lang="en-US" b="1"/>
            <a:t>flow rates</a:t>
          </a:r>
          <a:r>
            <a:rPr lang="en-US"/>
            <a:t> and </a:t>
          </a:r>
          <a:r>
            <a:rPr lang="en-US" b="1"/>
            <a:t>pollutant loads</a:t>
          </a:r>
          <a:r>
            <a:rPr lang="en-US"/>
            <a:t>. A lagoon that is too small may not provide adequate treatment, while one that is too large could lead to operational inefficiencies.</a:t>
          </a:r>
        </a:p>
      </dgm:t>
    </dgm:pt>
    <dgm:pt modelId="{1B19DB78-D23D-470A-9F58-47B64F9139D9}" type="parTrans" cxnId="{E970BA33-3B15-4B03-92B7-860BDEBC7DA6}">
      <dgm:prSet/>
      <dgm:spPr/>
      <dgm:t>
        <a:bodyPr/>
        <a:lstStyle/>
        <a:p>
          <a:endParaRPr lang="en-US"/>
        </a:p>
      </dgm:t>
    </dgm:pt>
    <dgm:pt modelId="{A4D0228B-95C0-4210-869B-B5DB8D8F86B8}" type="sibTrans" cxnId="{E970BA33-3B15-4B03-92B7-860BDEBC7DA6}">
      <dgm:prSet/>
      <dgm:spPr/>
      <dgm:t>
        <a:bodyPr/>
        <a:lstStyle/>
        <a:p>
          <a:endParaRPr lang="en-US"/>
        </a:p>
      </dgm:t>
    </dgm:pt>
    <dgm:pt modelId="{B38F3C1C-9436-4FA5-8F41-510B80CA8E5E}">
      <dgm:prSet/>
      <dgm:spPr/>
      <dgm:t>
        <a:bodyPr/>
        <a:lstStyle/>
        <a:p>
          <a:pPr>
            <a:lnSpc>
              <a:spcPct val="100000"/>
            </a:lnSpc>
          </a:pPr>
          <a:r>
            <a:rPr lang="en-US" b="1"/>
            <a:t>Retention Time</a:t>
          </a:r>
          <a:r>
            <a:rPr lang="en-US"/>
            <a:t>: The lagoon’s hydraulic retention time (HRT) must be long enough to allow adequate treatment. The typical retention time ranges from </a:t>
          </a:r>
          <a:r>
            <a:rPr lang="en-US" b="1"/>
            <a:t>20 to 60 days</a:t>
          </a:r>
          <a:r>
            <a:rPr lang="en-US"/>
            <a:t>, depending on the lagoon type and the wastewater strength.</a:t>
          </a:r>
        </a:p>
      </dgm:t>
    </dgm:pt>
    <dgm:pt modelId="{EBE44ECE-8356-4636-9FAB-F489AE0895C6}" type="parTrans" cxnId="{7297AC42-DB27-4486-BC01-E31269109924}">
      <dgm:prSet/>
      <dgm:spPr/>
      <dgm:t>
        <a:bodyPr/>
        <a:lstStyle/>
        <a:p>
          <a:endParaRPr lang="en-US"/>
        </a:p>
      </dgm:t>
    </dgm:pt>
    <dgm:pt modelId="{49C81A73-437C-468F-B69E-42ED6BD83EEB}" type="sibTrans" cxnId="{7297AC42-DB27-4486-BC01-E31269109924}">
      <dgm:prSet/>
      <dgm:spPr/>
      <dgm:t>
        <a:bodyPr/>
        <a:lstStyle/>
        <a:p>
          <a:endParaRPr lang="en-US"/>
        </a:p>
      </dgm:t>
    </dgm:pt>
    <dgm:pt modelId="{10B34367-0B0E-44D0-BBD7-18F5CA89D49E}">
      <dgm:prSet/>
      <dgm:spPr/>
      <dgm:t>
        <a:bodyPr/>
        <a:lstStyle/>
        <a:p>
          <a:pPr>
            <a:lnSpc>
              <a:spcPct val="100000"/>
            </a:lnSpc>
          </a:pPr>
          <a:r>
            <a:rPr lang="en-US" b="1"/>
            <a:t>Lagoon Depth</a:t>
          </a:r>
          <a:r>
            <a:rPr lang="en-US"/>
            <a:t>: The depth of the lagoon is crucial in determining the balance between aerobic and anaerobic zones, especially in facultative lagoons. The </a:t>
          </a:r>
          <a:r>
            <a:rPr lang="en-US" b="1"/>
            <a:t>shallow upper layers</a:t>
          </a:r>
          <a:r>
            <a:rPr lang="en-US"/>
            <a:t> support aerobic activity, while deeper layers support anaerobic processes.</a:t>
          </a:r>
        </a:p>
      </dgm:t>
    </dgm:pt>
    <dgm:pt modelId="{AA43C3A4-2E9F-4610-9F45-8EE8BBD12630}" type="parTrans" cxnId="{9DDFC06B-5CE5-4692-924E-DEF92A0764F3}">
      <dgm:prSet/>
      <dgm:spPr/>
      <dgm:t>
        <a:bodyPr/>
        <a:lstStyle/>
        <a:p>
          <a:endParaRPr lang="en-US"/>
        </a:p>
      </dgm:t>
    </dgm:pt>
    <dgm:pt modelId="{6FF90B3E-0FD4-47FC-86ED-CC54BEC3A0DA}" type="sibTrans" cxnId="{9DDFC06B-5CE5-4692-924E-DEF92A0764F3}">
      <dgm:prSet/>
      <dgm:spPr/>
      <dgm:t>
        <a:bodyPr/>
        <a:lstStyle/>
        <a:p>
          <a:endParaRPr lang="en-US"/>
        </a:p>
      </dgm:t>
    </dgm:pt>
    <dgm:pt modelId="{DFD205B4-08A7-47D5-BB01-976C6A9909C9}" type="pres">
      <dgm:prSet presAssocID="{48DB7C91-683A-42DC-B465-836A53FAC3EB}" presName="root" presStyleCnt="0">
        <dgm:presLayoutVars>
          <dgm:dir/>
          <dgm:resizeHandles val="exact"/>
        </dgm:presLayoutVars>
      </dgm:prSet>
      <dgm:spPr/>
    </dgm:pt>
    <dgm:pt modelId="{AA9ED11D-DFD0-41E8-959E-48B795CFDEB0}" type="pres">
      <dgm:prSet presAssocID="{FFF3ECC1-4F5C-4113-912F-328E06E542E5}" presName="compNode" presStyleCnt="0"/>
      <dgm:spPr/>
    </dgm:pt>
    <dgm:pt modelId="{622EEFAD-1E89-46EA-953E-B5D5006A6791}" type="pres">
      <dgm:prSet presAssocID="{FFF3ECC1-4F5C-4113-912F-328E06E542E5}" presName="bgRect" presStyleLbl="bgShp" presStyleIdx="0" presStyleCnt="3"/>
      <dgm:spPr/>
    </dgm:pt>
    <dgm:pt modelId="{7C024FEB-0976-479A-B1EA-2A4E03FC680F}" type="pres">
      <dgm:prSet presAssocID="{FFF3ECC1-4F5C-4113-912F-328E06E542E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hale"/>
        </a:ext>
      </dgm:extLst>
    </dgm:pt>
    <dgm:pt modelId="{7F9BA03C-B3E4-4047-AA7E-9EF1EEDA5199}" type="pres">
      <dgm:prSet presAssocID="{FFF3ECC1-4F5C-4113-912F-328E06E542E5}" presName="spaceRect" presStyleCnt="0"/>
      <dgm:spPr/>
    </dgm:pt>
    <dgm:pt modelId="{99B0DF2C-11DF-4E25-A09F-13BA5345D623}" type="pres">
      <dgm:prSet presAssocID="{FFF3ECC1-4F5C-4113-912F-328E06E542E5}" presName="parTx" presStyleLbl="revTx" presStyleIdx="0" presStyleCnt="3">
        <dgm:presLayoutVars>
          <dgm:chMax val="0"/>
          <dgm:chPref val="0"/>
        </dgm:presLayoutVars>
      </dgm:prSet>
      <dgm:spPr/>
    </dgm:pt>
    <dgm:pt modelId="{E1E389FC-085A-46F5-B809-33053DBF8A76}" type="pres">
      <dgm:prSet presAssocID="{A4D0228B-95C0-4210-869B-B5DB8D8F86B8}" presName="sibTrans" presStyleCnt="0"/>
      <dgm:spPr/>
    </dgm:pt>
    <dgm:pt modelId="{FE153086-3624-49C0-B05E-FF9FB2394FA1}" type="pres">
      <dgm:prSet presAssocID="{B38F3C1C-9436-4FA5-8F41-510B80CA8E5E}" presName="compNode" presStyleCnt="0"/>
      <dgm:spPr/>
    </dgm:pt>
    <dgm:pt modelId="{3014F5E1-1D91-4EDB-8997-0DA86E1A718B}" type="pres">
      <dgm:prSet presAssocID="{B38F3C1C-9436-4FA5-8F41-510B80CA8E5E}" presName="bgRect" presStyleLbl="bgShp" presStyleIdx="1" presStyleCnt="3"/>
      <dgm:spPr/>
    </dgm:pt>
    <dgm:pt modelId="{09EC828D-D103-4EB4-B6EA-BC0C4009C710}" type="pres">
      <dgm:prSet presAssocID="{B38F3C1C-9436-4FA5-8F41-510B80CA8E5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ug boat"/>
        </a:ext>
      </dgm:extLst>
    </dgm:pt>
    <dgm:pt modelId="{707779A9-685D-4314-94CF-E6FA2EED281D}" type="pres">
      <dgm:prSet presAssocID="{B38F3C1C-9436-4FA5-8F41-510B80CA8E5E}" presName="spaceRect" presStyleCnt="0"/>
      <dgm:spPr/>
    </dgm:pt>
    <dgm:pt modelId="{987D4175-26DA-46AD-83A2-A0046F053AA4}" type="pres">
      <dgm:prSet presAssocID="{B38F3C1C-9436-4FA5-8F41-510B80CA8E5E}" presName="parTx" presStyleLbl="revTx" presStyleIdx="1" presStyleCnt="3">
        <dgm:presLayoutVars>
          <dgm:chMax val="0"/>
          <dgm:chPref val="0"/>
        </dgm:presLayoutVars>
      </dgm:prSet>
      <dgm:spPr/>
    </dgm:pt>
    <dgm:pt modelId="{1EB7C18D-E801-43FB-ACE4-C7498C069738}" type="pres">
      <dgm:prSet presAssocID="{49C81A73-437C-468F-B69E-42ED6BD83EEB}" presName="sibTrans" presStyleCnt="0"/>
      <dgm:spPr/>
    </dgm:pt>
    <dgm:pt modelId="{18CE3A03-0952-4401-A6BB-FA00C70B5A4C}" type="pres">
      <dgm:prSet presAssocID="{10B34367-0B0E-44D0-BBD7-18F5CA89D49E}" presName="compNode" presStyleCnt="0"/>
      <dgm:spPr/>
    </dgm:pt>
    <dgm:pt modelId="{9E13ACD5-EDC3-4A45-843F-4358D37C9E8B}" type="pres">
      <dgm:prSet presAssocID="{10B34367-0B0E-44D0-BBD7-18F5CA89D49E}" presName="bgRect" presStyleLbl="bgShp" presStyleIdx="2" presStyleCnt="3"/>
      <dgm:spPr/>
    </dgm:pt>
    <dgm:pt modelId="{70077166-8E33-4253-BB63-DC9E918F733A}" type="pres">
      <dgm:prSet presAssocID="{10B34367-0B0E-44D0-BBD7-18F5CA89D49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idge scene"/>
        </a:ext>
      </dgm:extLst>
    </dgm:pt>
    <dgm:pt modelId="{DA7DBB4B-0AD1-4DC4-903B-D46D5A0ECF49}" type="pres">
      <dgm:prSet presAssocID="{10B34367-0B0E-44D0-BBD7-18F5CA89D49E}" presName="spaceRect" presStyleCnt="0"/>
      <dgm:spPr/>
    </dgm:pt>
    <dgm:pt modelId="{7F491899-F7DE-4F16-BC8C-D7670264DB65}" type="pres">
      <dgm:prSet presAssocID="{10B34367-0B0E-44D0-BBD7-18F5CA89D49E}" presName="parTx" presStyleLbl="revTx" presStyleIdx="2" presStyleCnt="3">
        <dgm:presLayoutVars>
          <dgm:chMax val="0"/>
          <dgm:chPref val="0"/>
        </dgm:presLayoutVars>
      </dgm:prSet>
      <dgm:spPr/>
    </dgm:pt>
  </dgm:ptLst>
  <dgm:cxnLst>
    <dgm:cxn modelId="{E970BA33-3B15-4B03-92B7-860BDEBC7DA6}" srcId="{48DB7C91-683A-42DC-B465-836A53FAC3EB}" destId="{FFF3ECC1-4F5C-4113-912F-328E06E542E5}" srcOrd="0" destOrd="0" parTransId="{1B19DB78-D23D-470A-9F58-47B64F9139D9}" sibTransId="{A4D0228B-95C0-4210-869B-B5DB8D8F86B8}"/>
    <dgm:cxn modelId="{7297AC42-DB27-4486-BC01-E31269109924}" srcId="{48DB7C91-683A-42DC-B465-836A53FAC3EB}" destId="{B38F3C1C-9436-4FA5-8F41-510B80CA8E5E}" srcOrd="1" destOrd="0" parTransId="{EBE44ECE-8356-4636-9FAB-F489AE0895C6}" sibTransId="{49C81A73-437C-468F-B69E-42ED6BD83EEB}"/>
    <dgm:cxn modelId="{9DDFC06B-5CE5-4692-924E-DEF92A0764F3}" srcId="{48DB7C91-683A-42DC-B465-836A53FAC3EB}" destId="{10B34367-0B0E-44D0-BBD7-18F5CA89D49E}" srcOrd="2" destOrd="0" parTransId="{AA43C3A4-2E9F-4610-9F45-8EE8BBD12630}" sibTransId="{6FF90B3E-0FD4-47FC-86ED-CC54BEC3A0DA}"/>
    <dgm:cxn modelId="{3B547F56-28AF-4368-A92F-9101F44704F7}" type="presOf" srcId="{FFF3ECC1-4F5C-4113-912F-328E06E542E5}" destId="{99B0DF2C-11DF-4E25-A09F-13BA5345D623}" srcOrd="0" destOrd="0" presId="urn:microsoft.com/office/officeart/2018/2/layout/IconVerticalSolidList"/>
    <dgm:cxn modelId="{459ACA59-F5EF-4826-A5D4-F02E735C1197}" type="presOf" srcId="{B38F3C1C-9436-4FA5-8F41-510B80CA8E5E}" destId="{987D4175-26DA-46AD-83A2-A0046F053AA4}" srcOrd="0" destOrd="0" presId="urn:microsoft.com/office/officeart/2018/2/layout/IconVerticalSolidList"/>
    <dgm:cxn modelId="{39AFC45A-947D-4C47-8CF3-610E680697BD}" type="presOf" srcId="{10B34367-0B0E-44D0-BBD7-18F5CA89D49E}" destId="{7F491899-F7DE-4F16-BC8C-D7670264DB65}" srcOrd="0" destOrd="0" presId="urn:microsoft.com/office/officeart/2018/2/layout/IconVerticalSolidList"/>
    <dgm:cxn modelId="{E56E047F-21EA-4B15-8695-3E4F85E2624A}" type="presOf" srcId="{48DB7C91-683A-42DC-B465-836A53FAC3EB}" destId="{DFD205B4-08A7-47D5-BB01-976C6A9909C9}" srcOrd="0" destOrd="0" presId="urn:microsoft.com/office/officeart/2018/2/layout/IconVerticalSolidList"/>
    <dgm:cxn modelId="{F83BAB8A-2F4A-4A9F-84B3-3EA32856B979}" type="presParOf" srcId="{DFD205B4-08A7-47D5-BB01-976C6A9909C9}" destId="{AA9ED11D-DFD0-41E8-959E-48B795CFDEB0}" srcOrd="0" destOrd="0" presId="urn:microsoft.com/office/officeart/2018/2/layout/IconVerticalSolidList"/>
    <dgm:cxn modelId="{0709A199-FDDF-472C-BC6C-99DB5CB4D87E}" type="presParOf" srcId="{AA9ED11D-DFD0-41E8-959E-48B795CFDEB0}" destId="{622EEFAD-1E89-46EA-953E-B5D5006A6791}" srcOrd="0" destOrd="0" presId="urn:microsoft.com/office/officeart/2018/2/layout/IconVerticalSolidList"/>
    <dgm:cxn modelId="{4FE72AB7-9364-4AB6-82A5-DECBDA61B41A}" type="presParOf" srcId="{AA9ED11D-DFD0-41E8-959E-48B795CFDEB0}" destId="{7C024FEB-0976-479A-B1EA-2A4E03FC680F}" srcOrd="1" destOrd="0" presId="urn:microsoft.com/office/officeart/2018/2/layout/IconVerticalSolidList"/>
    <dgm:cxn modelId="{BB661D5D-8B21-4A54-AC9A-703575CDC7B7}" type="presParOf" srcId="{AA9ED11D-DFD0-41E8-959E-48B795CFDEB0}" destId="{7F9BA03C-B3E4-4047-AA7E-9EF1EEDA5199}" srcOrd="2" destOrd="0" presId="urn:microsoft.com/office/officeart/2018/2/layout/IconVerticalSolidList"/>
    <dgm:cxn modelId="{1BACDF4C-B83B-45ED-963B-2ACD5799D148}" type="presParOf" srcId="{AA9ED11D-DFD0-41E8-959E-48B795CFDEB0}" destId="{99B0DF2C-11DF-4E25-A09F-13BA5345D623}" srcOrd="3" destOrd="0" presId="urn:microsoft.com/office/officeart/2018/2/layout/IconVerticalSolidList"/>
    <dgm:cxn modelId="{A16F1183-B3BA-4197-809A-9672B284CE21}" type="presParOf" srcId="{DFD205B4-08A7-47D5-BB01-976C6A9909C9}" destId="{E1E389FC-085A-46F5-B809-33053DBF8A76}" srcOrd="1" destOrd="0" presId="urn:microsoft.com/office/officeart/2018/2/layout/IconVerticalSolidList"/>
    <dgm:cxn modelId="{9FD0EE90-88DF-43BB-BEF4-BD1EE2E5A311}" type="presParOf" srcId="{DFD205B4-08A7-47D5-BB01-976C6A9909C9}" destId="{FE153086-3624-49C0-B05E-FF9FB2394FA1}" srcOrd="2" destOrd="0" presId="urn:microsoft.com/office/officeart/2018/2/layout/IconVerticalSolidList"/>
    <dgm:cxn modelId="{AB8D2140-2C84-43FE-A586-0B5BDD204121}" type="presParOf" srcId="{FE153086-3624-49C0-B05E-FF9FB2394FA1}" destId="{3014F5E1-1D91-4EDB-8997-0DA86E1A718B}" srcOrd="0" destOrd="0" presId="urn:microsoft.com/office/officeart/2018/2/layout/IconVerticalSolidList"/>
    <dgm:cxn modelId="{16DB7CED-CC50-4E5B-803A-93F2E875BD78}" type="presParOf" srcId="{FE153086-3624-49C0-B05E-FF9FB2394FA1}" destId="{09EC828D-D103-4EB4-B6EA-BC0C4009C710}" srcOrd="1" destOrd="0" presId="urn:microsoft.com/office/officeart/2018/2/layout/IconVerticalSolidList"/>
    <dgm:cxn modelId="{5551CEF4-F8D2-4F11-B444-1C663824D879}" type="presParOf" srcId="{FE153086-3624-49C0-B05E-FF9FB2394FA1}" destId="{707779A9-685D-4314-94CF-E6FA2EED281D}" srcOrd="2" destOrd="0" presId="urn:microsoft.com/office/officeart/2018/2/layout/IconVerticalSolidList"/>
    <dgm:cxn modelId="{5B1D4ABD-2470-46FA-B88B-35A438496429}" type="presParOf" srcId="{FE153086-3624-49C0-B05E-FF9FB2394FA1}" destId="{987D4175-26DA-46AD-83A2-A0046F053AA4}" srcOrd="3" destOrd="0" presId="urn:microsoft.com/office/officeart/2018/2/layout/IconVerticalSolidList"/>
    <dgm:cxn modelId="{B4E09695-3E3E-4699-A835-C14A735DE015}" type="presParOf" srcId="{DFD205B4-08A7-47D5-BB01-976C6A9909C9}" destId="{1EB7C18D-E801-43FB-ACE4-C7498C069738}" srcOrd="3" destOrd="0" presId="urn:microsoft.com/office/officeart/2018/2/layout/IconVerticalSolidList"/>
    <dgm:cxn modelId="{01A23110-A553-4B8B-88CE-6F053FB8CEB4}" type="presParOf" srcId="{DFD205B4-08A7-47D5-BB01-976C6A9909C9}" destId="{18CE3A03-0952-4401-A6BB-FA00C70B5A4C}" srcOrd="4" destOrd="0" presId="urn:microsoft.com/office/officeart/2018/2/layout/IconVerticalSolidList"/>
    <dgm:cxn modelId="{52D606EF-045F-4513-8020-3A3223D99B87}" type="presParOf" srcId="{18CE3A03-0952-4401-A6BB-FA00C70B5A4C}" destId="{9E13ACD5-EDC3-4A45-843F-4358D37C9E8B}" srcOrd="0" destOrd="0" presId="urn:microsoft.com/office/officeart/2018/2/layout/IconVerticalSolidList"/>
    <dgm:cxn modelId="{BAAF42B1-9083-4249-9903-51D0377F0CE8}" type="presParOf" srcId="{18CE3A03-0952-4401-A6BB-FA00C70B5A4C}" destId="{70077166-8E33-4253-BB63-DC9E918F733A}" srcOrd="1" destOrd="0" presId="urn:microsoft.com/office/officeart/2018/2/layout/IconVerticalSolidList"/>
    <dgm:cxn modelId="{832A5096-B16B-4F0F-9252-D3E924B6C0D2}" type="presParOf" srcId="{18CE3A03-0952-4401-A6BB-FA00C70B5A4C}" destId="{DA7DBB4B-0AD1-4DC4-903B-D46D5A0ECF49}" srcOrd="2" destOrd="0" presId="urn:microsoft.com/office/officeart/2018/2/layout/IconVerticalSolidList"/>
    <dgm:cxn modelId="{861D03CF-12B0-45FE-86D6-B86A62B62C27}" type="presParOf" srcId="{18CE3A03-0952-4401-A6BB-FA00C70B5A4C}" destId="{7F491899-F7DE-4F16-BC8C-D7670264DB6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22F44E-2BDE-4D00-8DD1-F73CB0F6385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799EE5B-0FFF-4AD2-A76C-3A1A20121D41}">
      <dgm:prSet/>
      <dgm:spPr/>
      <dgm:t>
        <a:bodyPr/>
        <a:lstStyle/>
        <a:p>
          <a:r>
            <a:rPr lang="en-US" b="1"/>
            <a:t>Flow Variations</a:t>
          </a:r>
          <a:r>
            <a:rPr lang="en-US"/>
            <a:t>: Wastewater flow can fluctuate due to seasonal changes, peak flows, or industrial cycles. Lagoons should be designed to handle peak flow conditions, and operational strategies should account for variations in flow.</a:t>
          </a:r>
        </a:p>
      </dgm:t>
    </dgm:pt>
    <dgm:pt modelId="{77B18100-B478-4BE3-823C-DF05BA490261}" type="parTrans" cxnId="{9B80E29A-352D-49C4-878E-6D751E366DE1}">
      <dgm:prSet/>
      <dgm:spPr/>
      <dgm:t>
        <a:bodyPr/>
        <a:lstStyle/>
        <a:p>
          <a:endParaRPr lang="en-US"/>
        </a:p>
      </dgm:t>
    </dgm:pt>
    <dgm:pt modelId="{FBD07249-6DD1-42AC-9D2C-03A4F41E55DE}" type="sibTrans" cxnId="{9B80E29A-352D-49C4-878E-6D751E366DE1}">
      <dgm:prSet/>
      <dgm:spPr/>
      <dgm:t>
        <a:bodyPr/>
        <a:lstStyle/>
        <a:p>
          <a:endParaRPr lang="en-US"/>
        </a:p>
      </dgm:t>
    </dgm:pt>
    <dgm:pt modelId="{02F862EF-E732-452E-86E5-F84F7A3B0CAB}">
      <dgm:prSet/>
      <dgm:spPr/>
      <dgm:t>
        <a:bodyPr/>
        <a:lstStyle/>
        <a:p>
          <a:r>
            <a:rPr lang="en-US" b="1"/>
            <a:t>Pollutant Load Monitoring</a:t>
          </a:r>
          <a:r>
            <a:rPr lang="en-US"/>
            <a:t>: Regularly monitor influent water quality (BOD, TSS, nitrogen, phosphorus, and other parameters) to ensure that the lagoon is handling the expected load. Sudden increases in pollutant levels can overwhelm the lagoon's capacity.</a:t>
          </a:r>
        </a:p>
      </dgm:t>
    </dgm:pt>
    <dgm:pt modelId="{E99FF03D-DD1D-4CF5-A6A7-64F86A89B57E}" type="parTrans" cxnId="{199ED54D-907A-4180-B5B6-2EF49A81BF32}">
      <dgm:prSet/>
      <dgm:spPr/>
      <dgm:t>
        <a:bodyPr/>
        <a:lstStyle/>
        <a:p>
          <a:endParaRPr lang="en-US"/>
        </a:p>
      </dgm:t>
    </dgm:pt>
    <dgm:pt modelId="{FE75455C-85AF-44AC-A300-2987C41E4F4B}" type="sibTrans" cxnId="{199ED54D-907A-4180-B5B6-2EF49A81BF32}">
      <dgm:prSet/>
      <dgm:spPr/>
      <dgm:t>
        <a:bodyPr/>
        <a:lstStyle/>
        <a:p>
          <a:endParaRPr lang="en-US"/>
        </a:p>
      </dgm:t>
    </dgm:pt>
    <dgm:pt modelId="{A53E7722-3CC7-4C1E-8110-96AE38512804}">
      <dgm:prSet/>
      <dgm:spPr/>
      <dgm:t>
        <a:bodyPr/>
        <a:lstStyle/>
        <a:p>
          <a:r>
            <a:rPr lang="en-US" b="1"/>
            <a:t>Flow Distribution</a:t>
          </a:r>
          <a:r>
            <a:rPr lang="en-US"/>
            <a:t>: Proper distribution of influent across the lagoon ensures even treatment. An ineffective inlet system can lead to short-circuiting or uneven treatment, resulting in untreated wastewater being discharged.</a:t>
          </a:r>
        </a:p>
      </dgm:t>
    </dgm:pt>
    <dgm:pt modelId="{BA0DC023-625D-4A4A-8EE3-9EAFFCDBE292}" type="parTrans" cxnId="{DB41E4B3-4712-45EF-9C4B-0CC3A2BFB03B}">
      <dgm:prSet/>
      <dgm:spPr/>
      <dgm:t>
        <a:bodyPr/>
        <a:lstStyle/>
        <a:p>
          <a:endParaRPr lang="en-US"/>
        </a:p>
      </dgm:t>
    </dgm:pt>
    <dgm:pt modelId="{FE378875-62B0-4577-991E-785130FD219B}" type="sibTrans" cxnId="{DB41E4B3-4712-45EF-9C4B-0CC3A2BFB03B}">
      <dgm:prSet/>
      <dgm:spPr/>
      <dgm:t>
        <a:bodyPr/>
        <a:lstStyle/>
        <a:p>
          <a:endParaRPr lang="en-US"/>
        </a:p>
      </dgm:t>
    </dgm:pt>
    <dgm:pt modelId="{431F8953-344D-42EC-8F04-52742FFCA23E}" type="pres">
      <dgm:prSet presAssocID="{CF22F44E-2BDE-4D00-8DD1-F73CB0F63859}" presName="root" presStyleCnt="0">
        <dgm:presLayoutVars>
          <dgm:dir/>
          <dgm:resizeHandles val="exact"/>
        </dgm:presLayoutVars>
      </dgm:prSet>
      <dgm:spPr/>
    </dgm:pt>
    <dgm:pt modelId="{68BF477F-51B0-47D6-ACA2-B2646E3F241E}" type="pres">
      <dgm:prSet presAssocID="{5799EE5B-0FFF-4AD2-A76C-3A1A20121D41}" presName="compNode" presStyleCnt="0"/>
      <dgm:spPr/>
    </dgm:pt>
    <dgm:pt modelId="{3C915187-13D1-4715-A7D4-687665992E32}" type="pres">
      <dgm:prSet presAssocID="{5799EE5B-0FFF-4AD2-A76C-3A1A20121D41}" presName="bgRect" presStyleLbl="bgShp" presStyleIdx="0" presStyleCnt="3"/>
      <dgm:spPr/>
    </dgm:pt>
    <dgm:pt modelId="{190521A0-6F80-4A8E-8ED1-792EA7D07001}" type="pres">
      <dgm:prSet presAssocID="{5799EE5B-0FFF-4AD2-A76C-3A1A20121D4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idge scene"/>
        </a:ext>
      </dgm:extLst>
    </dgm:pt>
    <dgm:pt modelId="{06A243A8-C981-428E-8707-A80D3282B4E9}" type="pres">
      <dgm:prSet presAssocID="{5799EE5B-0FFF-4AD2-A76C-3A1A20121D41}" presName="spaceRect" presStyleCnt="0"/>
      <dgm:spPr/>
    </dgm:pt>
    <dgm:pt modelId="{C09ED83A-53A3-4893-A120-7445F78EB646}" type="pres">
      <dgm:prSet presAssocID="{5799EE5B-0FFF-4AD2-A76C-3A1A20121D41}" presName="parTx" presStyleLbl="revTx" presStyleIdx="0" presStyleCnt="3">
        <dgm:presLayoutVars>
          <dgm:chMax val="0"/>
          <dgm:chPref val="0"/>
        </dgm:presLayoutVars>
      </dgm:prSet>
      <dgm:spPr/>
    </dgm:pt>
    <dgm:pt modelId="{89F15E43-9948-47BE-B1DE-612B4B1EABB2}" type="pres">
      <dgm:prSet presAssocID="{FBD07249-6DD1-42AC-9D2C-03A4F41E55DE}" presName="sibTrans" presStyleCnt="0"/>
      <dgm:spPr/>
    </dgm:pt>
    <dgm:pt modelId="{E1C7BAE3-F5BF-4698-84EB-7A5B65BB0C53}" type="pres">
      <dgm:prSet presAssocID="{02F862EF-E732-452E-86E5-F84F7A3B0CAB}" presName="compNode" presStyleCnt="0"/>
      <dgm:spPr/>
    </dgm:pt>
    <dgm:pt modelId="{04E40496-38C0-4F97-BE2A-6F3740BCB152}" type="pres">
      <dgm:prSet presAssocID="{02F862EF-E732-452E-86E5-F84F7A3B0CAB}" presName="bgRect" presStyleLbl="bgShp" presStyleIdx="1" presStyleCnt="3"/>
      <dgm:spPr/>
    </dgm:pt>
    <dgm:pt modelId="{E30C7005-97C2-4086-A3D1-951238490721}" type="pres">
      <dgm:prSet presAssocID="{02F862EF-E732-452E-86E5-F84F7A3B0C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ientist"/>
        </a:ext>
      </dgm:extLst>
    </dgm:pt>
    <dgm:pt modelId="{E1FAB57C-E747-4F70-BCDD-A09C538C6542}" type="pres">
      <dgm:prSet presAssocID="{02F862EF-E732-452E-86E5-F84F7A3B0CAB}" presName="spaceRect" presStyleCnt="0"/>
      <dgm:spPr/>
    </dgm:pt>
    <dgm:pt modelId="{9F5FD2B0-AEB0-4164-9E9A-17FF9E6655AB}" type="pres">
      <dgm:prSet presAssocID="{02F862EF-E732-452E-86E5-F84F7A3B0CAB}" presName="parTx" presStyleLbl="revTx" presStyleIdx="1" presStyleCnt="3">
        <dgm:presLayoutVars>
          <dgm:chMax val="0"/>
          <dgm:chPref val="0"/>
        </dgm:presLayoutVars>
      </dgm:prSet>
      <dgm:spPr/>
    </dgm:pt>
    <dgm:pt modelId="{DBD88319-288B-4674-BDD8-52ABE0577773}" type="pres">
      <dgm:prSet presAssocID="{FE75455C-85AF-44AC-A300-2987C41E4F4B}" presName="sibTrans" presStyleCnt="0"/>
      <dgm:spPr/>
    </dgm:pt>
    <dgm:pt modelId="{863788BC-EAB7-485D-8D60-080F0F8620D2}" type="pres">
      <dgm:prSet presAssocID="{A53E7722-3CC7-4C1E-8110-96AE38512804}" presName="compNode" presStyleCnt="0"/>
      <dgm:spPr/>
    </dgm:pt>
    <dgm:pt modelId="{9B0AADC7-F5C1-48A9-A818-B49E37C593B7}" type="pres">
      <dgm:prSet presAssocID="{A53E7722-3CC7-4C1E-8110-96AE38512804}" presName="bgRect" presStyleLbl="bgShp" presStyleIdx="2" presStyleCnt="3"/>
      <dgm:spPr/>
    </dgm:pt>
    <dgm:pt modelId="{283DF359-9B81-4D10-AFF9-9226C5134064}" type="pres">
      <dgm:prSet presAssocID="{A53E7722-3CC7-4C1E-8110-96AE3851280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al"/>
        </a:ext>
      </dgm:extLst>
    </dgm:pt>
    <dgm:pt modelId="{165AAB66-7DFF-4AD0-B336-977C066BB691}" type="pres">
      <dgm:prSet presAssocID="{A53E7722-3CC7-4C1E-8110-96AE38512804}" presName="spaceRect" presStyleCnt="0"/>
      <dgm:spPr/>
    </dgm:pt>
    <dgm:pt modelId="{0193DA19-9D11-4785-AF02-4DAC6FBDE338}" type="pres">
      <dgm:prSet presAssocID="{A53E7722-3CC7-4C1E-8110-96AE38512804}" presName="parTx" presStyleLbl="revTx" presStyleIdx="2" presStyleCnt="3">
        <dgm:presLayoutVars>
          <dgm:chMax val="0"/>
          <dgm:chPref val="0"/>
        </dgm:presLayoutVars>
      </dgm:prSet>
      <dgm:spPr/>
    </dgm:pt>
  </dgm:ptLst>
  <dgm:cxnLst>
    <dgm:cxn modelId="{8D97D846-70DA-49C2-96E9-9BD66A38C4E8}" type="presOf" srcId="{5799EE5B-0FFF-4AD2-A76C-3A1A20121D41}" destId="{C09ED83A-53A3-4893-A120-7445F78EB646}" srcOrd="0" destOrd="0" presId="urn:microsoft.com/office/officeart/2018/2/layout/IconVerticalSolidList"/>
    <dgm:cxn modelId="{199ED54D-907A-4180-B5B6-2EF49A81BF32}" srcId="{CF22F44E-2BDE-4D00-8DD1-F73CB0F63859}" destId="{02F862EF-E732-452E-86E5-F84F7A3B0CAB}" srcOrd="1" destOrd="0" parTransId="{E99FF03D-DD1D-4CF5-A6A7-64F86A89B57E}" sibTransId="{FE75455C-85AF-44AC-A300-2987C41E4F4B}"/>
    <dgm:cxn modelId="{4DF98199-F378-45C6-9CED-FE9781F92090}" type="presOf" srcId="{A53E7722-3CC7-4C1E-8110-96AE38512804}" destId="{0193DA19-9D11-4785-AF02-4DAC6FBDE338}" srcOrd="0" destOrd="0" presId="urn:microsoft.com/office/officeart/2018/2/layout/IconVerticalSolidList"/>
    <dgm:cxn modelId="{9B80E29A-352D-49C4-878E-6D751E366DE1}" srcId="{CF22F44E-2BDE-4D00-8DD1-F73CB0F63859}" destId="{5799EE5B-0FFF-4AD2-A76C-3A1A20121D41}" srcOrd="0" destOrd="0" parTransId="{77B18100-B478-4BE3-823C-DF05BA490261}" sibTransId="{FBD07249-6DD1-42AC-9D2C-03A4F41E55DE}"/>
    <dgm:cxn modelId="{52D2E1B0-EC39-454B-ACE9-185928DDFED6}" type="presOf" srcId="{02F862EF-E732-452E-86E5-F84F7A3B0CAB}" destId="{9F5FD2B0-AEB0-4164-9E9A-17FF9E6655AB}" srcOrd="0" destOrd="0" presId="urn:microsoft.com/office/officeart/2018/2/layout/IconVerticalSolidList"/>
    <dgm:cxn modelId="{DB41E4B3-4712-45EF-9C4B-0CC3A2BFB03B}" srcId="{CF22F44E-2BDE-4D00-8DD1-F73CB0F63859}" destId="{A53E7722-3CC7-4C1E-8110-96AE38512804}" srcOrd="2" destOrd="0" parTransId="{BA0DC023-625D-4A4A-8EE3-9EAFFCDBE292}" sibTransId="{FE378875-62B0-4577-991E-785130FD219B}"/>
    <dgm:cxn modelId="{682A40CF-6AA8-4580-9EFB-1B4865C2048A}" type="presOf" srcId="{CF22F44E-2BDE-4D00-8DD1-F73CB0F63859}" destId="{431F8953-344D-42EC-8F04-52742FFCA23E}" srcOrd="0" destOrd="0" presId="urn:microsoft.com/office/officeart/2018/2/layout/IconVerticalSolidList"/>
    <dgm:cxn modelId="{100EC9DC-E18E-4BFA-8156-998F8A870CD8}" type="presParOf" srcId="{431F8953-344D-42EC-8F04-52742FFCA23E}" destId="{68BF477F-51B0-47D6-ACA2-B2646E3F241E}" srcOrd="0" destOrd="0" presId="urn:microsoft.com/office/officeart/2018/2/layout/IconVerticalSolidList"/>
    <dgm:cxn modelId="{969732EC-2F67-47E6-B8A8-2B6C438E0600}" type="presParOf" srcId="{68BF477F-51B0-47D6-ACA2-B2646E3F241E}" destId="{3C915187-13D1-4715-A7D4-687665992E32}" srcOrd="0" destOrd="0" presId="urn:microsoft.com/office/officeart/2018/2/layout/IconVerticalSolidList"/>
    <dgm:cxn modelId="{E9CAB67D-27A0-47A2-8F46-7B269940796F}" type="presParOf" srcId="{68BF477F-51B0-47D6-ACA2-B2646E3F241E}" destId="{190521A0-6F80-4A8E-8ED1-792EA7D07001}" srcOrd="1" destOrd="0" presId="urn:microsoft.com/office/officeart/2018/2/layout/IconVerticalSolidList"/>
    <dgm:cxn modelId="{21148DCF-B8D8-46B9-A874-A4FED94CEB17}" type="presParOf" srcId="{68BF477F-51B0-47D6-ACA2-B2646E3F241E}" destId="{06A243A8-C981-428E-8707-A80D3282B4E9}" srcOrd="2" destOrd="0" presId="urn:microsoft.com/office/officeart/2018/2/layout/IconVerticalSolidList"/>
    <dgm:cxn modelId="{5F5E3D7D-7339-4C00-BFB4-5A9A0A5F6D2A}" type="presParOf" srcId="{68BF477F-51B0-47D6-ACA2-B2646E3F241E}" destId="{C09ED83A-53A3-4893-A120-7445F78EB646}" srcOrd="3" destOrd="0" presId="urn:microsoft.com/office/officeart/2018/2/layout/IconVerticalSolidList"/>
    <dgm:cxn modelId="{47F77C9B-6E91-4CCE-ADA3-3CCD03D81312}" type="presParOf" srcId="{431F8953-344D-42EC-8F04-52742FFCA23E}" destId="{89F15E43-9948-47BE-B1DE-612B4B1EABB2}" srcOrd="1" destOrd="0" presId="urn:microsoft.com/office/officeart/2018/2/layout/IconVerticalSolidList"/>
    <dgm:cxn modelId="{7D1DE293-F532-43E6-8A85-D3A8FAC89871}" type="presParOf" srcId="{431F8953-344D-42EC-8F04-52742FFCA23E}" destId="{E1C7BAE3-F5BF-4698-84EB-7A5B65BB0C53}" srcOrd="2" destOrd="0" presId="urn:microsoft.com/office/officeart/2018/2/layout/IconVerticalSolidList"/>
    <dgm:cxn modelId="{9968A1FC-5334-4865-A0CE-A6BC0D3B6B2B}" type="presParOf" srcId="{E1C7BAE3-F5BF-4698-84EB-7A5B65BB0C53}" destId="{04E40496-38C0-4F97-BE2A-6F3740BCB152}" srcOrd="0" destOrd="0" presId="urn:microsoft.com/office/officeart/2018/2/layout/IconVerticalSolidList"/>
    <dgm:cxn modelId="{B5345C4D-5E31-4E78-8E09-0357193F65C2}" type="presParOf" srcId="{E1C7BAE3-F5BF-4698-84EB-7A5B65BB0C53}" destId="{E30C7005-97C2-4086-A3D1-951238490721}" srcOrd="1" destOrd="0" presId="urn:microsoft.com/office/officeart/2018/2/layout/IconVerticalSolidList"/>
    <dgm:cxn modelId="{D6A02D07-88ED-4101-8CB1-604A97870CEF}" type="presParOf" srcId="{E1C7BAE3-F5BF-4698-84EB-7A5B65BB0C53}" destId="{E1FAB57C-E747-4F70-BCDD-A09C538C6542}" srcOrd="2" destOrd="0" presId="urn:microsoft.com/office/officeart/2018/2/layout/IconVerticalSolidList"/>
    <dgm:cxn modelId="{28C53DE7-C1FB-4343-88DE-E8469B3433DF}" type="presParOf" srcId="{E1C7BAE3-F5BF-4698-84EB-7A5B65BB0C53}" destId="{9F5FD2B0-AEB0-4164-9E9A-17FF9E6655AB}" srcOrd="3" destOrd="0" presId="urn:microsoft.com/office/officeart/2018/2/layout/IconVerticalSolidList"/>
    <dgm:cxn modelId="{7AA6FC00-4F0F-4D64-AD72-AF6561FFCA68}" type="presParOf" srcId="{431F8953-344D-42EC-8F04-52742FFCA23E}" destId="{DBD88319-288B-4674-BDD8-52ABE0577773}" srcOrd="3" destOrd="0" presId="urn:microsoft.com/office/officeart/2018/2/layout/IconVerticalSolidList"/>
    <dgm:cxn modelId="{7F6D6AE2-FB38-4742-8882-063C89BC9A11}" type="presParOf" srcId="{431F8953-344D-42EC-8F04-52742FFCA23E}" destId="{863788BC-EAB7-485D-8D60-080F0F8620D2}" srcOrd="4" destOrd="0" presId="urn:microsoft.com/office/officeart/2018/2/layout/IconVerticalSolidList"/>
    <dgm:cxn modelId="{D80A69CC-1290-4372-B3E6-C21E53169D39}" type="presParOf" srcId="{863788BC-EAB7-485D-8D60-080F0F8620D2}" destId="{9B0AADC7-F5C1-48A9-A818-B49E37C593B7}" srcOrd="0" destOrd="0" presId="urn:microsoft.com/office/officeart/2018/2/layout/IconVerticalSolidList"/>
    <dgm:cxn modelId="{60CFD8E6-1033-4963-ABE4-794C21EF6C70}" type="presParOf" srcId="{863788BC-EAB7-485D-8D60-080F0F8620D2}" destId="{283DF359-9B81-4D10-AFF9-9226C5134064}" srcOrd="1" destOrd="0" presId="urn:microsoft.com/office/officeart/2018/2/layout/IconVerticalSolidList"/>
    <dgm:cxn modelId="{C4658E58-16ED-4A81-B068-2A324EDBC581}" type="presParOf" srcId="{863788BC-EAB7-485D-8D60-080F0F8620D2}" destId="{165AAB66-7DFF-4AD0-B336-977C066BB691}" srcOrd="2" destOrd="0" presId="urn:microsoft.com/office/officeart/2018/2/layout/IconVerticalSolidList"/>
    <dgm:cxn modelId="{7C29223F-3AC3-4749-BF6C-B594C22774ED}" type="presParOf" srcId="{863788BC-EAB7-485D-8D60-080F0F8620D2}" destId="{0193DA19-9D11-4785-AF02-4DAC6FBDE3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2DCD5D-9AD8-42FF-A2DA-BFAEE27EB95D}" type="doc">
      <dgm:prSet loTypeId="urn:microsoft.com/office/officeart/2005/8/layout/process4" loCatId="process" qsTypeId="urn:microsoft.com/office/officeart/2005/8/quickstyle/simple2" qsCatId="simple" csTypeId="urn:microsoft.com/office/officeart/2005/8/colors/accent3_2" csCatId="accent3"/>
      <dgm:spPr/>
      <dgm:t>
        <a:bodyPr/>
        <a:lstStyle/>
        <a:p>
          <a:endParaRPr lang="en-US"/>
        </a:p>
      </dgm:t>
    </dgm:pt>
    <dgm:pt modelId="{9F7F2759-98E7-42DA-9CDE-8D8DC5601113}">
      <dgm:prSet/>
      <dgm:spPr/>
      <dgm:t>
        <a:bodyPr/>
        <a:lstStyle/>
        <a:p>
          <a:r>
            <a:rPr lang="en-US" b="1"/>
            <a:t>Impact of Temperature</a:t>
          </a:r>
          <a:r>
            <a:rPr lang="en-US"/>
            <a:t>: Temperature plays a critical role in microbial activity. </a:t>
          </a:r>
          <a:r>
            <a:rPr lang="en-US" b="1"/>
            <a:t>Warmer climates</a:t>
          </a:r>
          <a:r>
            <a:rPr lang="en-US"/>
            <a:t> tend to accelerate treatment processes due to faster microbial activity. In colder climates, microbial activity slows down, requiring longer retention times or possibly supplemental aeration or heating.</a:t>
          </a:r>
        </a:p>
      </dgm:t>
    </dgm:pt>
    <dgm:pt modelId="{68E0E50B-6C56-476C-9E0E-DBD1110D29D7}" type="parTrans" cxnId="{1801CB76-2A09-43EF-B6EB-36D825DA92A7}">
      <dgm:prSet/>
      <dgm:spPr/>
      <dgm:t>
        <a:bodyPr/>
        <a:lstStyle/>
        <a:p>
          <a:endParaRPr lang="en-US"/>
        </a:p>
      </dgm:t>
    </dgm:pt>
    <dgm:pt modelId="{34CA0FF5-7D7C-4433-A425-C3E9576C0821}" type="sibTrans" cxnId="{1801CB76-2A09-43EF-B6EB-36D825DA92A7}">
      <dgm:prSet/>
      <dgm:spPr/>
      <dgm:t>
        <a:bodyPr/>
        <a:lstStyle/>
        <a:p>
          <a:endParaRPr lang="en-US"/>
        </a:p>
      </dgm:t>
    </dgm:pt>
    <dgm:pt modelId="{24528D91-AAD5-440C-8392-064B3B162155}">
      <dgm:prSet/>
      <dgm:spPr/>
      <dgm:t>
        <a:bodyPr/>
        <a:lstStyle/>
        <a:p>
          <a:r>
            <a:rPr lang="en-US" b="1"/>
            <a:t>Climate-Dependent Adjustments</a:t>
          </a:r>
          <a:r>
            <a:rPr lang="en-US"/>
            <a:t>: Seasonal changes can impact lagoon performance, particularly with </a:t>
          </a:r>
          <a:r>
            <a:rPr lang="en-US" b="1"/>
            <a:t>algae growth</a:t>
          </a:r>
          <a:r>
            <a:rPr lang="en-US"/>
            <a:t> (which is critical in facultative lagoons). Cold temperatures can reduce algae growth and oxygen production, slowing down the treatment process. During winter months, it may be necessary to adjust the depth, add aeration or additional treatment steps.</a:t>
          </a:r>
        </a:p>
      </dgm:t>
    </dgm:pt>
    <dgm:pt modelId="{DB406CC3-482B-4625-8F13-0933FF89A717}" type="parTrans" cxnId="{62936CAC-2D37-4622-9AD4-4258A286E21C}">
      <dgm:prSet/>
      <dgm:spPr/>
      <dgm:t>
        <a:bodyPr/>
        <a:lstStyle/>
        <a:p>
          <a:endParaRPr lang="en-US"/>
        </a:p>
      </dgm:t>
    </dgm:pt>
    <dgm:pt modelId="{85E3134E-D5BB-4315-A961-8F1E30762382}" type="sibTrans" cxnId="{62936CAC-2D37-4622-9AD4-4258A286E21C}">
      <dgm:prSet/>
      <dgm:spPr/>
      <dgm:t>
        <a:bodyPr/>
        <a:lstStyle/>
        <a:p>
          <a:endParaRPr lang="en-US"/>
        </a:p>
      </dgm:t>
    </dgm:pt>
    <dgm:pt modelId="{17F72BEA-B892-47E1-9453-4E7C7AC6D556}">
      <dgm:prSet/>
      <dgm:spPr/>
      <dgm:t>
        <a:bodyPr/>
        <a:lstStyle/>
        <a:p>
          <a:r>
            <a:rPr lang="en-US" b="1"/>
            <a:t>Freeze Protection</a:t>
          </a:r>
          <a:r>
            <a:rPr lang="en-US"/>
            <a:t>: In colder regions, lagoon systems may be at risk of freezing. Proper design and operational practices are needed to prevent ice formation, which could impair the lagoon’s function.</a:t>
          </a:r>
        </a:p>
      </dgm:t>
    </dgm:pt>
    <dgm:pt modelId="{92EFE763-E066-44B8-AE60-ADB7383A64C5}" type="parTrans" cxnId="{66AA7B9F-9A07-4969-BA61-4A47D63A6BD3}">
      <dgm:prSet/>
      <dgm:spPr/>
      <dgm:t>
        <a:bodyPr/>
        <a:lstStyle/>
        <a:p>
          <a:endParaRPr lang="en-US"/>
        </a:p>
      </dgm:t>
    </dgm:pt>
    <dgm:pt modelId="{C606A70D-1822-4B95-B974-B40B8B7D5DF1}" type="sibTrans" cxnId="{66AA7B9F-9A07-4969-BA61-4A47D63A6BD3}">
      <dgm:prSet/>
      <dgm:spPr/>
      <dgm:t>
        <a:bodyPr/>
        <a:lstStyle/>
        <a:p>
          <a:endParaRPr lang="en-US"/>
        </a:p>
      </dgm:t>
    </dgm:pt>
    <dgm:pt modelId="{8509CC05-A5B2-46E5-A96D-3A0F63EBA641}" type="pres">
      <dgm:prSet presAssocID="{AC2DCD5D-9AD8-42FF-A2DA-BFAEE27EB95D}" presName="Name0" presStyleCnt="0">
        <dgm:presLayoutVars>
          <dgm:dir/>
          <dgm:animLvl val="lvl"/>
          <dgm:resizeHandles val="exact"/>
        </dgm:presLayoutVars>
      </dgm:prSet>
      <dgm:spPr/>
    </dgm:pt>
    <dgm:pt modelId="{20C4F113-AAA8-4868-9EF9-726632AC8AA7}" type="pres">
      <dgm:prSet presAssocID="{17F72BEA-B892-47E1-9453-4E7C7AC6D556}" presName="boxAndChildren" presStyleCnt="0"/>
      <dgm:spPr/>
    </dgm:pt>
    <dgm:pt modelId="{8AFEB3BC-F391-4604-9D42-E490289B3C00}" type="pres">
      <dgm:prSet presAssocID="{17F72BEA-B892-47E1-9453-4E7C7AC6D556}" presName="parentTextBox" presStyleLbl="node1" presStyleIdx="0" presStyleCnt="3"/>
      <dgm:spPr/>
    </dgm:pt>
    <dgm:pt modelId="{B7E2F7A1-6072-4500-B4E9-C7E37B792157}" type="pres">
      <dgm:prSet presAssocID="{85E3134E-D5BB-4315-A961-8F1E30762382}" presName="sp" presStyleCnt="0"/>
      <dgm:spPr/>
    </dgm:pt>
    <dgm:pt modelId="{1293D8FF-2E1B-458D-AA0A-9B09C393AEB7}" type="pres">
      <dgm:prSet presAssocID="{24528D91-AAD5-440C-8392-064B3B162155}" presName="arrowAndChildren" presStyleCnt="0"/>
      <dgm:spPr/>
    </dgm:pt>
    <dgm:pt modelId="{6CCAC240-6C4E-4947-9FCC-C722EA42F63F}" type="pres">
      <dgm:prSet presAssocID="{24528D91-AAD5-440C-8392-064B3B162155}" presName="parentTextArrow" presStyleLbl="node1" presStyleIdx="1" presStyleCnt="3"/>
      <dgm:spPr/>
    </dgm:pt>
    <dgm:pt modelId="{25D3019E-259D-4C5B-9CD5-B0A80DD043A2}" type="pres">
      <dgm:prSet presAssocID="{34CA0FF5-7D7C-4433-A425-C3E9576C0821}" presName="sp" presStyleCnt="0"/>
      <dgm:spPr/>
    </dgm:pt>
    <dgm:pt modelId="{75381072-7772-4957-B6CB-EDE93EF8776B}" type="pres">
      <dgm:prSet presAssocID="{9F7F2759-98E7-42DA-9CDE-8D8DC5601113}" presName="arrowAndChildren" presStyleCnt="0"/>
      <dgm:spPr/>
    </dgm:pt>
    <dgm:pt modelId="{FC209D51-B669-41A6-A4F1-37DCD5B04448}" type="pres">
      <dgm:prSet presAssocID="{9F7F2759-98E7-42DA-9CDE-8D8DC5601113}" presName="parentTextArrow" presStyleLbl="node1" presStyleIdx="2" presStyleCnt="3"/>
      <dgm:spPr/>
    </dgm:pt>
  </dgm:ptLst>
  <dgm:cxnLst>
    <dgm:cxn modelId="{914F8B1B-DB83-4795-B7BF-663E45ECDDED}" type="presOf" srcId="{9F7F2759-98E7-42DA-9CDE-8D8DC5601113}" destId="{FC209D51-B669-41A6-A4F1-37DCD5B04448}" srcOrd="0" destOrd="0" presId="urn:microsoft.com/office/officeart/2005/8/layout/process4"/>
    <dgm:cxn modelId="{5C146638-C37B-46BA-833B-F4337FA2B73E}" type="presOf" srcId="{24528D91-AAD5-440C-8392-064B3B162155}" destId="{6CCAC240-6C4E-4947-9FCC-C722EA42F63F}" srcOrd="0" destOrd="0" presId="urn:microsoft.com/office/officeart/2005/8/layout/process4"/>
    <dgm:cxn modelId="{0707716D-6667-4155-B61B-DF9E816D9E53}" type="presOf" srcId="{AC2DCD5D-9AD8-42FF-A2DA-BFAEE27EB95D}" destId="{8509CC05-A5B2-46E5-A96D-3A0F63EBA641}" srcOrd="0" destOrd="0" presId="urn:microsoft.com/office/officeart/2005/8/layout/process4"/>
    <dgm:cxn modelId="{1801CB76-2A09-43EF-B6EB-36D825DA92A7}" srcId="{AC2DCD5D-9AD8-42FF-A2DA-BFAEE27EB95D}" destId="{9F7F2759-98E7-42DA-9CDE-8D8DC5601113}" srcOrd="0" destOrd="0" parTransId="{68E0E50B-6C56-476C-9E0E-DBD1110D29D7}" sibTransId="{34CA0FF5-7D7C-4433-A425-C3E9576C0821}"/>
    <dgm:cxn modelId="{66AA7B9F-9A07-4969-BA61-4A47D63A6BD3}" srcId="{AC2DCD5D-9AD8-42FF-A2DA-BFAEE27EB95D}" destId="{17F72BEA-B892-47E1-9453-4E7C7AC6D556}" srcOrd="2" destOrd="0" parTransId="{92EFE763-E066-44B8-AE60-ADB7383A64C5}" sibTransId="{C606A70D-1822-4B95-B974-B40B8B7D5DF1}"/>
    <dgm:cxn modelId="{62936CAC-2D37-4622-9AD4-4258A286E21C}" srcId="{AC2DCD5D-9AD8-42FF-A2DA-BFAEE27EB95D}" destId="{24528D91-AAD5-440C-8392-064B3B162155}" srcOrd="1" destOrd="0" parTransId="{DB406CC3-482B-4625-8F13-0933FF89A717}" sibTransId="{85E3134E-D5BB-4315-A961-8F1E30762382}"/>
    <dgm:cxn modelId="{DCC80AE8-5AB8-4600-83D8-9AE11211AFB6}" type="presOf" srcId="{17F72BEA-B892-47E1-9453-4E7C7AC6D556}" destId="{8AFEB3BC-F391-4604-9D42-E490289B3C00}" srcOrd="0" destOrd="0" presId="urn:microsoft.com/office/officeart/2005/8/layout/process4"/>
    <dgm:cxn modelId="{07CE9A2A-DD8A-4995-86E7-311404DF0972}" type="presParOf" srcId="{8509CC05-A5B2-46E5-A96D-3A0F63EBA641}" destId="{20C4F113-AAA8-4868-9EF9-726632AC8AA7}" srcOrd="0" destOrd="0" presId="urn:microsoft.com/office/officeart/2005/8/layout/process4"/>
    <dgm:cxn modelId="{1570B5F7-737B-46F0-B7FD-A7632EA5EAD7}" type="presParOf" srcId="{20C4F113-AAA8-4868-9EF9-726632AC8AA7}" destId="{8AFEB3BC-F391-4604-9D42-E490289B3C00}" srcOrd="0" destOrd="0" presId="urn:microsoft.com/office/officeart/2005/8/layout/process4"/>
    <dgm:cxn modelId="{2A538D9C-E0C8-4AF3-8D2D-2571942751AB}" type="presParOf" srcId="{8509CC05-A5B2-46E5-A96D-3A0F63EBA641}" destId="{B7E2F7A1-6072-4500-B4E9-C7E37B792157}" srcOrd="1" destOrd="0" presId="urn:microsoft.com/office/officeart/2005/8/layout/process4"/>
    <dgm:cxn modelId="{5843A27F-57EA-468B-AA15-59BAC0E6B2B3}" type="presParOf" srcId="{8509CC05-A5B2-46E5-A96D-3A0F63EBA641}" destId="{1293D8FF-2E1B-458D-AA0A-9B09C393AEB7}" srcOrd="2" destOrd="0" presId="urn:microsoft.com/office/officeart/2005/8/layout/process4"/>
    <dgm:cxn modelId="{1C8E74E4-F6D6-40F1-9151-846109664E01}" type="presParOf" srcId="{1293D8FF-2E1B-458D-AA0A-9B09C393AEB7}" destId="{6CCAC240-6C4E-4947-9FCC-C722EA42F63F}" srcOrd="0" destOrd="0" presId="urn:microsoft.com/office/officeart/2005/8/layout/process4"/>
    <dgm:cxn modelId="{461B8B01-97A5-4C2A-B017-383B7238E9E9}" type="presParOf" srcId="{8509CC05-A5B2-46E5-A96D-3A0F63EBA641}" destId="{25D3019E-259D-4C5B-9CD5-B0A80DD043A2}" srcOrd="3" destOrd="0" presId="urn:microsoft.com/office/officeart/2005/8/layout/process4"/>
    <dgm:cxn modelId="{B70A46B2-B296-4F68-ADEB-206C36B6CDA4}" type="presParOf" srcId="{8509CC05-A5B2-46E5-A96D-3A0F63EBA641}" destId="{75381072-7772-4957-B6CB-EDE93EF8776B}" srcOrd="4" destOrd="0" presId="urn:microsoft.com/office/officeart/2005/8/layout/process4"/>
    <dgm:cxn modelId="{26CD291C-7DE4-4607-AFAF-8E5CDBA60AA7}" type="presParOf" srcId="{75381072-7772-4957-B6CB-EDE93EF8776B}" destId="{FC209D51-B669-41A6-A4F1-37DCD5B0444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A0070-201E-472F-8561-5FF192B25C6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D1C7880-D7DD-445F-8626-4194AA64E578}">
      <dgm:prSet/>
      <dgm:spPr/>
      <dgm:t>
        <a:bodyPr/>
        <a:lstStyle/>
        <a:p>
          <a:r>
            <a:rPr lang="en-US" b="1"/>
            <a:t>Sludge Accumulation</a:t>
          </a:r>
          <a:r>
            <a:rPr lang="en-US"/>
            <a:t>: Sludge builds up over time at the bottom of the lagoon. Regular </a:t>
          </a:r>
          <a:r>
            <a:rPr lang="en-US" b="1"/>
            <a:t>monitoring</a:t>
          </a:r>
          <a:r>
            <a:rPr lang="en-US"/>
            <a:t> and </a:t>
          </a:r>
          <a:r>
            <a:rPr lang="en-US" b="1"/>
            <a:t>dredging</a:t>
          </a:r>
          <a:r>
            <a:rPr lang="en-US"/>
            <a:t> of accumulated sludge are necessary to maintain effective treatment capacity. Without proper sludge removal, the lagoon’s treatment efficiency can degrade.</a:t>
          </a:r>
        </a:p>
      </dgm:t>
    </dgm:pt>
    <dgm:pt modelId="{E959E90A-729B-4092-8771-011CBF38737D}" type="parTrans" cxnId="{4B3FFE50-F1A8-44D9-A18B-34FC99D18F8F}">
      <dgm:prSet/>
      <dgm:spPr/>
      <dgm:t>
        <a:bodyPr/>
        <a:lstStyle/>
        <a:p>
          <a:endParaRPr lang="en-US"/>
        </a:p>
      </dgm:t>
    </dgm:pt>
    <dgm:pt modelId="{741465B1-CF82-47BF-B516-1AD9937FFE83}" type="sibTrans" cxnId="{4B3FFE50-F1A8-44D9-A18B-34FC99D18F8F}">
      <dgm:prSet/>
      <dgm:spPr/>
      <dgm:t>
        <a:bodyPr/>
        <a:lstStyle/>
        <a:p>
          <a:endParaRPr lang="en-US"/>
        </a:p>
      </dgm:t>
    </dgm:pt>
    <dgm:pt modelId="{E35A17D0-5936-4444-A016-16AE5AE9F975}">
      <dgm:prSet/>
      <dgm:spPr/>
      <dgm:t>
        <a:bodyPr/>
        <a:lstStyle/>
        <a:p>
          <a:r>
            <a:rPr lang="en-US" b="1"/>
            <a:t>Sludge Stabilization</a:t>
          </a:r>
          <a:r>
            <a:rPr lang="en-US"/>
            <a:t>: Sludge needs to be stabilized to prevent odors and pathogens. Anaerobic lagoons naturally stabilize sludge, but facultative and aerobic lagoons may require more frequent sludge management.</a:t>
          </a:r>
        </a:p>
      </dgm:t>
    </dgm:pt>
    <dgm:pt modelId="{40F2989C-058A-47AF-B8D1-33AADCE8C630}" type="parTrans" cxnId="{FCCCD109-2C67-43E5-B42D-D7339A2BD91D}">
      <dgm:prSet/>
      <dgm:spPr/>
      <dgm:t>
        <a:bodyPr/>
        <a:lstStyle/>
        <a:p>
          <a:endParaRPr lang="en-US"/>
        </a:p>
      </dgm:t>
    </dgm:pt>
    <dgm:pt modelId="{97B98010-EC31-443B-A6CF-27EA4CA28F49}" type="sibTrans" cxnId="{FCCCD109-2C67-43E5-B42D-D7339A2BD91D}">
      <dgm:prSet/>
      <dgm:spPr/>
      <dgm:t>
        <a:bodyPr/>
        <a:lstStyle/>
        <a:p>
          <a:endParaRPr lang="en-US"/>
        </a:p>
      </dgm:t>
    </dgm:pt>
    <dgm:pt modelId="{75A1B396-F605-4611-A225-5FCEEF491B8A}">
      <dgm:prSet/>
      <dgm:spPr/>
      <dgm:t>
        <a:bodyPr/>
        <a:lstStyle/>
        <a:p>
          <a:r>
            <a:rPr lang="en-US" b="1"/>
            <a:t>Sludge Disposal or Reuse</a:t>
          </a:r>
          <a:r>
            <a:rPr lang="en-US"/>
            <a:t>: After stabilization, sludge can be </a:t>
          </a:r>
          <a:r>
            <a:rPr lang="en-US" b="1"/>
            <a:t>land-applied</a:t>
          </a:r>
          <a:r>
            <a:rPr lang="en-US"/>
            <a:t>, composted, or sent for further processing (e.g., dewatering, landfilling). Proper disposal or reuse methods should be in place to avoid environmental issues.</a:t>
          </a:r>
        </a:p>
      </dgm:t>
    </dgm:pt>
    <dgm:pt modelId="{3748449F-AF0F-4A70-BB4D-DC092C436024}" type="parTrans" cxnId="{42F549CE-8A5B-4FDD-B304-DDC5F5E079D0}">
      <dgm:prSet/>
      <dgm:spPr/>
      <dgm:t>
        <a:bodyPr/>
        <a:lstStyle/>
        <a:p>
          <a:endParaRPr lang="en-US"/>
        </a:p>
      </dgm:t>
    </dgm:pt>
    <dgm:pt modelId="{B745D6B4-080A-4AE5-880F-7573145CBCD2}" type="sibTrans" cxnId="{42F549CE-8A5B-4FDD-B304-DDC5F5E079D0}">
      <dgm:prSet/>
      <dgm:spPr/>
      <dgm:t>
        <a:bodyPr/>
        <a:lstStyle/>
        <a:p>
          <a:endParaRPr lang="en-US"/>
        </a:p>
      </dgm:t>
    </dgm:pt>
    <dgm:pt modelId="{D6FB8503-CAC7-49B7-A16F-A96F74E5056E}" type="pres">
      <dgm:prSet presAssocID="{7E3A0070-201E-472F-8561-5FF192B25C6C}" presName="root" presStyleCnt="0">
        <dgm:presLayoutVars>
          <dgm:dir/>
          <dgm:resizeHandles val="exact"/>
        </dgm:presLayoutVars>
      </dgm:prSet>
      <dgm:spPr/>
    </dgm:pt>
    <dgm:pt modelId="{D4555A91-A085-407D-8CE2-5CFB7890F1CE}" type="pres">
      <dgm:prSet presAssocID="{5D1C7880-D7DD-445F-8626-4194AA64E578}" presName="compNode" presStyleCnt="0"/>
      <dgm:spPr/>
    </dgm:pt>
    <dgm:pt modelId="{3F2B9971-0DF2-4AF4-8433-67E9B76D61CF}" type="pres">
      <dgm:prSet presAssocID="{5D1C7880-D7DD-445F-8626-4194AA64E578}" presName="bgRect" presStyleLbl="bgShp" presStyleIdx="0" presStyleCnt="3"/>
      <dgm:spPr/>
    </dgm:pt>
    <dgm:pt modelId="{C1C1E1DB-61E7-4B9F-B39C-1EC6283B8FC9}" type="pres">
      <dgm:prSet presAssocID="{5D1C7880-D7DD-445F-8626-4194AA64E57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lash"/>
        </a:ext>
      </dgm:extLst>
    </dgm:pt>
    <dgm:pt modelId="{31D9A331-6BF4-4F7C-B282-9B718B83EBB6}" type="pres">
      <dgm:prSet presAssocID="{5D1C7880-D7DD-445F-8626-4194AA64E578}" presName="spaceRect" presStyleCnt="0"/>
      <dgm:spPr/>
    </dgm:pt>
    <dgm:pt modelId="{B94F1B62-DF56-4B60-A5B2-8DE464145886}" type="pres">
      <dgm:prSet presAssocID="{5D1C7880-D7DD-445F-8626-4194AA64E578}" presName="parTx" presStyleLbl="revTx" presStyleIdx="0" presStyleCnt="3">
        <dgm:presLayoutVars>
          <dgm:chMax val="0"/>
          <dgm:chPref val="0"/>
        </dgm:presLayoutVars>
      </dgm:prSet>
      <dgm:spPr/>
    </dgm:pt>
    <dgm:pt modelId="{292E236C-624C-4235-A275-26C81C906C44}" type="pres">
      <dgm:prSet presAssocID="{741465B1-CF82-47BF-B516-1AD9937FFE83}" presName="sibTrans" presStyleCnt="0"/>
      <dgm:spPr/>
    </dgm:pt>
    <dgm:pt modelId="{10E7DE84-5294-437A-AFF2-DE040D6E0427}" type="pres">
      <dgm:prSet presAssocID="{E35A17D0-5936-4444-A016-16AE5AE9F975}" presName="compNode" presStyleCnt="0"/>
      <dgm:spPr/>
    </dgm:pt>
    <dgm:pt modelId="{4ECFE3D2-B0C9-497D-9069-AAF316DC131A}" type="pres">
      <dgm:prSet presAssocID="{E35A17D0-5936-4444-A016-16AE5AE9F975}" presName="bgRect" presStyleLbl="bgShp" presStyleIdx="1" presStyleCnt="3"/>
      <dgm:spPr/>
    </dgm:pt>
    <dgm:pt modelId="{D87C70D3-3532-41B4-AFE8-EC80B9845446}" type="pres">
      <dgm:prSet presAssocID="{E35A17D0-5936-4444-A016-16AE5AE9F97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ter"/>
        </a:ext>
      </dgm:extLst>
    </dgm:pt>
    <dgm:pt modelId="{407B6F99-253E-46C3-8632-40BA2069F6AC}" type="pres">
      <dgm:prSet presAssocID="{E35A17D0-5936-4444-A016-16AE5AE9F975}" presName="spaceRect" presStyleCnt="0"/>
      <dgm:spPr/>
    </dgm:pt>
    <dgm:pt modelId="{86B93086-5AE8-4097-A858-F9A21D576447}" type="pres">
      <dgm:prSet presAssocID="{E35A17D0-5936-4444-A016-16AE5AE9F975}" presName="parTx" presStyleLbl="revTx" presStyleIdx="1" presStyleCnt="3">
        <dgm:presLayoutVars>
          <dgm:chMax val="0"/>
          <dgm:chPref val="0"/>
        </dgm:presLayoutVars>
      </dgm:prSet>
      <dgm:spPr/>
    </dgm:pt>
    <dgm:pt modelId="{E25C30CD-069E-453E-90A8-A70EC7928A3C}" type="pres">
      <dgm:prSet presAssocID="{97B98010-EC31-443B-A6CF-27EA4CA28F49}" presName="sibTrans" presStyleCnt="0"/>
      <dgm:spPr/>
    </dgm:pt>
    <dgm:pt modelId="{F35ACA44-1793-4C2B-8E75-650559B2A9E1}" type="pres">
      <dgm:prSet presAssocID="{75A1B396-F605-4611-A225-5FCEEF491B8A}" presName="compNode" presStyleCnt="0"/>
      <dgm:spPr/>
    </dgm:pt>
    <dgm:pt modelId="{2019AEBE-065F-4EA7-A1CF-75DFB5789462}" type="pres">
      <dgm:prSet presAssocID="{75A1B396-F605-4611-A225-5FCEEF491B8A}" presName="bgRect" presStyleLbl="bgShp" presStyleIdx="2" presStyleCnt="3"/>
      <dgm:spPr/>
    </dgm:pt>
    <dgm:pt modelId="{7EC231D4-1764-470F-B340-CA31DDB42EF3}" type="pres">
      <dgm:prSet presAssocID="{75A1B396-F605-4611-A225-5FCEEF491B8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ecycle Sign"/>
        </a:ext>
      </dgm:extLst>
    </dgm:pt>
    <dgm:pt modelId="{28B914F3-D709-4FCD-B5CA-7ED61E0A088B}" type="pres">
      <dgm:prSet presAssocID="{75A1B396-F605-4611-A225-5FCEEF491B8A}" presName="spaceRect" presStyleCnt="0"/>
      <dgm:spPr/>
    </dgm:pt>
    <dgm:pt modelId="{9808E7D3-0DBC-4105-A243-4986EEE65EA1}" type="pres">
      <dgm:prSet presAssocID="{75A1B396-F605-4611-A225-5FCEEF491B8A}" presName="parTx" presStyleLbl="revTx" presStyleIdx="2" presStyleCnt="3">
        <dgm:presLayoutVars>
          <dgm:chMax val="0"/>
          <dgm:chPref val="0"/>
        </dgm:presLayoutVars>
      </dgm:prSet>
      <dgm:spPr/>
    </dgm:pt>
  </dgm:ptLst>
  <dgm:cxnLst>
    <dgm:cxn modelId="{E2E68C03-02E3-4FB5-A53B-A9C1448C0729}" type="presOf" srcId="{E35A17D0-5936-4444-A016-16AE5AE9F975}" destId="{86B93086-5AE8-4097-A858-F9A21D576447}" srcOrd="0" destOrd="0" presId="urn:microsoft.com/office/officeart/2018/2/layout/IconVerticalSolidList"/>
    <dgm:cxn modelId="{FCCCD109-2C67-43E5-B42D-D7339A2BD91D}" srcId="{7E3A0070-201E-472F-8561-5FF192B25C6C}" destId="{E35A17D0-5936-4444-A016-16AE5AE9F975}" srcOrd="1" destOrd="0" parTransId="{40F2989C-058A-47AF-B8D1-33AADCE8C630}" sibTransId="{97B98010-EC31-443B-A6CF-27EA4CA28F49}"/>
    <dgm:cxn modelId="{42D42A4A-DADA-447B-A13A-34CF7427AE62}" type="presOf" srcId="{7E3A0070-201E-472F-8561-5FF192B25C6C}" destId="{D6FB8503-CAC7-49B7-A16F-A96F74E5056E}" srcOrd="0" destOrd="0" presId="urn:microsoft.com/office/officeart/2018/2/layout/IconVerticalSolidList"/>
    <dgm:cxn modelId="{EC0C336C-42BF-44E6-AB44-A8259186A222}" type="presOf" srcId="{5D1C7880-D7DD-445F-8626-4194AA64E578}" destId="{B94F1B62-DF56-4B60-A5B2-8DE464145886}" srcOrd="0" destOrd="0" presId="urn:microsoft.com/office/officeart/2018/2/layout/IconVerticalSolidList"/>
    <dgm:cxn modelId="{4B3FFE50-F1A8-44D9-A18B-34FC99D18F8F}" srcId="{7E3A0070-201E-472F-8561-5FF192B25C6C}" destId="{5D1C7880-D7DD-445F-8626-4194AA64E578}" srcOrd="0" destOrd="0" parTransId="{E959E90A-729B-4092-8771-011CBF38737D}" sibTransId="{741465B1-CF82-47BF-B516-1AD9937FFE83}"/>
    <dgm:cxn modelId="{42F549CE-8A5B-4FDD-B304-DDC5F5E079D0}" srcId="{7E3A0070-201E-472F-8561-5FF192B25C6C}" destId="{75A1B396-F605-4611-A225-5FCEEF491B8A}" srcOrd="2" destOrd="0" parTransId="{3748449F-AF0F-4A70-BB4D-DC092C436024}" sibTransId="{B745D6B4-080A-4AE5-880F-7573145CBCD2}"/>
    <dgm:cxn modelId="{BE638ED3-9B5A-42D0-B13A-2D8C3CFB2D1E}" type="presOf" srcId="{75A1B396-F605-4611-A225-5FCEEF491B8A}" destId="{9808E7D3-0DBC-4105-A243-4986EEE65EA1}" srcOrd="0" destOrd="0" presId="urn:microsoft.com/office/officeart/2018/2/layout/IconVerticalSolidList"/>
    <dgm:cxn modelId="{26620EEC-F784-480A-8942-95953C431523}" type="presParOf" srcId="{D6FB8503-CAC7-49B7-A16F-A96F74E5056E}" destId="{D4555A91-A085-407D-8CE2-5CFB7890F1CE}" srcOrd="0" destOrd="0" presId="urn:microsoft.com/office/officeart/2018/2/layout/IconVerticalSolidList"/>
    <dgm:cxn modelId="{D87D2EB6-746C-42F9-9C12-45E37EE24DAB}" type="presParOf" srcId="{D4555A91-A085-407D-8CE2-5CFB7890F1CE}" destId="{3F2B9971-0DF2-4AF4-8433-67E9B76D61CF}" srcOrd="0" destOrd="0" presId="urn:microsoft.com/office/officeart/2018/2/layout/IconVerticalSolidList"/>
    <dgm:cxn modelId="{F973F451-3D45-4A3E-91C6-E589A5CA35C0}" type="presParOf" srcId="{D4555A91-A085-407D-8CE2-5CFB7890F1CE}" destId="{C1C1E1DB-61E7-4B9F-B39C-1EC6283B8FC9}" srcOrd="1" destOrd="0" presId="urn:microsoft.com/office/officeart/2018/2/layout/IconVerticalSolidList"/>
    <dgm:cxn modelId="{283E030A-2F6C-422D-9B38-8DDF2DDE4D51}" type="presParOf" srcId="{D4555A91-A085-407D-8CE2-5CFB7890F1CE}" destId="{31D9A331-6BF4-4F7C-B282-9B718B83EBB6}" srcOrd="2" destOrd="0" presId="urn:microsoft.com/office/officeart/2018/2/layout/IconVerticalSolidList"/>
    <dgm:cxn modelId="{D04266F4-79B8-4903-886D-ED3BBA035528}" type="presParOf" srcId="{D4555A91-A085-407D-8CE2-5CFB7890F1CE}" destId="{B94F1B62-DF56-4B60-A5B2-8DE464145886}" srcOrd="3" destOrd="0" presId="urn:microsoft.com/office/officeart/2018/2/layout/IconVerticalSolidList"/>
    <dgm:cxn modelId="{5FBF4A26-FAF8-4A52-B2BF-2114F2115ABD}" type="presParOf" srcId="{D6FB8503-CAC7-49B7-A16F-A96F74E5056E}" destId="{292E236C-624C-4235-A275-26C81C906C44}" srcOrd="1" destOrd="0" presId="urn:microsoft.com/office/officeart/2018/2/layout/IconVerticalSolidList"/>
    <dgm:cxn modelId="{0A7F62BE-5D78-4554-9981-08F733BBA897}" type="presParOf" srcId="{D6FB8503-CAC7-49B7-A16F-A96F74E5056E}" destId="{10E7DE84-5294-437A-AFF2-DE040D6E0427}" srcOrd="2" destOrd="0" presId="urn:microsoft.com/office/officeart/2018/2/layout/IconVerticalSolidList"/>
    <dgm:cxn modelId="{C7940360-1117-488A-A589-0D8ED1AF1A3E}" type="presParOf" srcId="{10E7DE84-5294-437A-AFF2-DE040D6E0427}" destId="{4ECFE3D2-B0C9-497D-9069-AAF316DC131A}" srcOrd="0" destOrd="0" presId="urn:microsoft.com/office/officeart/2018/2/layout/IconVerticalSolidList"/>
    <dgm:cxn modelId="{7F3B5649-E474-47E6-B5E0-6373B17B58A9}" type="presParOf" srcId="{10E7DE84-5294-437A-AFF2-DE040D6E0427}" destId="{D87C70D3-3532-41B4-AFE8-EC80B9845446}" srcOrd="1" destOrd="0" presId="urn:microsoft.com/office/officeart/2018/2/layout/IconVerticalSolidList"/>
    <dgm:cxn modelId="{4784F827-C064-42F7-8D86-8D5F2A472178}" type="presParOf" srcId="{10E7DE84-5294-437A-AFF2-DE040D6E0427}" destId="{407B6F99-253E-46C3-8632-40BA2069F6AC}" srcOrd="2" destOrd="0" presId="urn:microsoft.com/office/officeart/2018/2/layout/IconVerticalSolidList"/>
    <dgm:cxn modelId="{40BFA01A-810F-4CE0-B1A7-2466B84BF578}" type="presParOf" srcId="{10E7DE84-5294-437A-AFF2-DE040D6E0427}" destId="{86B93086-5AE8-4097-A858-F9A21D576447}" srcOrd="3" destOrd="0" presId="urn:microsoft.com/office/officeart/2018/2/layout/IconVerticalSolidList"/>
    <dgm:cxn modelId="{5E375733-EBD9-42C2-BDEF-147E34B24C80}" type="presParOf" srcId="{D6FB8503-CAC7-49B7-A16F-A96F74E5056E}" destId="{E25C30CD-069E-453E-90A8-A70EC7928A3C}" srcOrd="3" destOrd="0" presId="urn:microsoft.com/office/officeart/2018/2/layout/IconVerticalSolidList"/>
    <dgm:cxn modelId="{C7D38052-7442-4546-A572-5DD912289489}" type="presParOf" srcId="{D6FB8503-CAC7-49B7-A16F-A96F74E5056E}" destId="{F35ACA44-1793-4C2B-8E75-650559B2A9E1}" srcOrd="4" destOrd="0" presId="urn:microsoft.com/office/officeart/2018/2/layout/IconVerticalSolidList"/>
    <dgm:cxn modelId="{18975027-0952-4479-8A13-9F1A8962C409}" type="presParOf" srcId="{F35ACA44-1793-4C2B-8E75-650559B2A9E1}" destId="{2019AEBE-065F-4EA7-A1CF-75DFB5789462}" srcOrd="0" destOrd="0" presId="urn:microsoft.com/office/officeart/2018/2/layout/IconVerticalSolidList"/>
    <dgm:cxn modelId="{B7A1A4BF-0DC3-4997-B150-BEC0197BEFCF}" type="presParOf" srcId="{F35ACA44-1793-4C2B-8E75-650559B2A9E1}" destId="{7EC231D4-1764-470F-B340-CA31DDB42EF3}" srcOrd="1" destOrd="0" presId="urn:microsoft.com/office/officeart/2018/2/layout/IconVerticalSolidList"/>
    <dgm:cxn modelId="{72020888-01FE-415A-8F8D-0CD6AEDEFB7F}" type="presParOf" srcId="{F35ACA44-1793-4C2B-8E75-650559B2A9E1}" destId="{28B914F3-D709-4FCD-B5CA-7ED61E0A088B}" srcOrd="2" destOrd="0" presId="urn:microsoft.com/office/officeart/2018/2/layout/IconVerticalSolidList"/>
    <dgm:cxn modelId="{F74E5EE3-091D-4CE3-9A2E-B4CAFBDCD595}" type="presParOf" srcId="{F35ACA44-1793-4C2B-8E75-650559B2A9E1}" destId="{9808E7D3-0DBC-4105-A243-4986EEE65EA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EF1EB8F-8CB8-43B3-AFF7-29EA876A950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82674E8-AE07-4DAC-94A6-F3CB44872107}">
      <dgm:prSet/>
      <dgm:spPr/>
      <dgm:t>
        <a:bodyPr/>
        <a:lstStyle/>
        <a:p>
          <a:r>
            <a:rPr lang="en-US" b="1"/>
            <a:t>Nitrogen Removal</a:t>
          </a:r>
          <a:r>
            <a:rPr lang="en-US"/>
            <a:t>: </a:t>
          </a:r>
          <a:r>
            <a:rPr lang="en-US" b="1"/>
            <a:t>Nitrification</a:t>
          </a:r>
          <a:r>
            <a:rPr lang="en-US"/>
            <a:t> and </a:t>
          </a:r>
          <a:r>
            <a:rPr lang="en-US" b="1"/>
            <a:t>denitrification</a:t>
          </a:r>
          <a:r>
            <a:rPr lang="en-US"/>
            <a:t> processes occur naturally in lagoons but may require management to optimize nitrogen removal. Facultative lagoons typically perform better at removing nitrogen, especially under aerobic conditions in the upper layers.</a:t>
          </a:r>
        </a:p>
      </dgm:t>
    </dgm:pt>
    <dgm:pt modelId="{3493C22B-B15B-460D-91A3-09CF2EFB3B81}" type="parTrans" cxnId="{C70909DF-B3C3-470C-AF43-1F13084B733A}">
      <dgm:prSet/>
      <dgm:spPr/>
      <dgm:t>
        <a:bodyPr/>
        <a:lstStyle/>
        <a:p>
          <a:endParaRPr lang="en-US"/>
        </a:p>
      </dgm:t>
    </dgm:pt>
    <dgm:pt modelId="{6B651FD0-BECE-4267-8A27-540D1248540E}" type="sibTrans" cxnId="{C70909DF-B3C3-470C-AF43-1F13084B733A}">
      <dgm:prSet/>
      <dgm:spPr/>
      <dgm:t>
        <a:bodyPr/>
        <a:lstStyle/>
        <a:p>
          <a:endParaRPr lang="en-US"/>
        </a:p>
      </dgm:t>
    </dgm:pt>
    <dgm:pt modelId="{0C42C384-2366-403A-B1B8-7B2469A5D335}">
      <dgm:prSet/>
      <dgm:spPr/>
      <dgm:t>
        <a:bodyPr/>
        <a:lstStyle/>
        <a:p>
          <a:r>
            <a:rPr lang="en-US" b="1"/>
            <a:t>Phosphorus Removal</a:t>
          </a:r>
          <a:r>
            <a:rPr lang="en-US"/>
            <a:t>: While lagoons can absorb phosphorus, they are generally less effective at removing it than nitrogen. In cases where phosphorus removal is a concern, additional measures (e.g., chemical precipitation) may be needed.</a:t>
          </a:r>
        </a:p>
      </dgm:t>
    </dgm:pt>
    <dgm:pt modelId="{1115CEC5-F84F-4D61-ABDF-CDC16FA4B61E}" type="parTrans" cxnId="{0BC81AA7-71EE-4EDB-ACE6-1C2816D1427E}">
      <dgm:prSet/>
      <dgm:spPr/>
      <dgm:t>
        <a:bodyPr/>
        <a:lstStyle/>
        <a:p>
          <a:endParaRPr lang="en-US"/>
        </a:p>
      </dgm:t>
    </dgm:pt>
    <dgm:pt modelId="{8074A16C-0ED2-47B9-903C-80EC0C0AE4C6}" type="sibTrans" cxnId="{0BC81AA7-71EE-4EDB-ACE6-1C2816D1427E}">
      <dgm:prSet/>
      <dgm:spPr/>
      <dgm:t>
        <a:bodyPr/>
        <a:lstStyle/>
        <a:p>
          <a:endParaRPr lang="en-US"/>
        </a:p>
      </dgm:t>
    </dgm:pt>
    <dgm:pt modelId="{E99B5327-3DAA-4A93-BC2F-1D32658C6459}">
      <dgm:prSet/>
      <dgm:spPr/>
      <dgm:t>
        <a:bodyPr/>
        <a:lstStyle/>
        <a:p>
          <a:r>
            <a:rPr lang="en-US" b="1"/>
            <a:t>Monitoring Nutrient Levels</a:t>
          </a:r>
          <a:r>
            <a:rPr lang="en-US"/>
            <a:t>: Regular testing for nitrogen, phosphorus, and other nutrients is necessary to ensure that lagoon performance is adequate, especially if the effluent is discharged into sensitive receiving waters.</a:t>
          </a:r>
        </a:p>
      </dgm:t>
    </dgm:pt>
    <dgm:pt modelId="{DA32FCA8-40CE-438C-B9E1-75C107AD7069}" type="parTrans" cxnId="{2724CD27-D691-46AB-860C-4EDB966FCF30}">
      <dgm:prSet/>
      <dgm:spPr/>
      <dgm:t>
        <a:bodyPr/>
        <a:lstStyle/>
        <a:p>
          <a:endParaRPr lang="en-US"/>
        </a:p>
      </dgm:t>
    </dgm:pt>
    <dgm:pt modelId="{E1A4DD53-E920-4B6C-9F15-F907258FC932}" type="sibTrans" cxnId="{2724CD27-D691-46AB-860C-4EDB966FCF30}">
      <dgm:prSet/>
      <dgm:spPr/>
      <dgm:t>
        <a:bodyPr/>
        <a:lstStyle/>
        <a:p>
          <a:endParaRPr lang="en-US"/>
        </a:p>
      </dgm:t>
    </dgm:pt>
    <dgm:pt modelId="{2283F3A6-123E-401C-9FD9-A343C0997E69}" type="pres">
      <dgm:prSet presAssocID="{AEF1EB8F-8CB8-43B3-AFF7-29EA876A9507}" presName="root" presStyleCnt="0">
        <dgm:presLayoutVars>
          <dgm:dir/>
          <dgm:resizeHandles val="exact"/>
        </dgm:presLayoutVars>
      </dgm:prSet>
      <dgm:spPr/>
    </dgm:pt>
    <dgm:pt modelId="{7A65FA4F-87D6-41AB-8FD4-3323D944D9E0}" type="pres">
      <dgm:prSet presAssocID="{B82674E8-AE07-4DAC-94A6-F3CB44872107}" presName="compNode" presStyleCnt="0"/>
      <dgm:spPr/>
    </dgm:pt>
    <dgm:pt modelId="{556C8F57-9B32-4CA6-92BA-745A46A03BDB}" type="pres">
      <dgm:prSet presAssocID="{B82674E8-AE07-4DAC-94A6-F3CB44872107}" presName="bgRect" presStyleLbl="bgShp" presStyleIdx="0" presStyleCnt="3"/>
      <dgm:spPr/>
    </dgm:pt>
    <dgm:pt modelId="{5D9732B1-1A4A-47E5-ADB6-2268413B9E9F}" type="pres">
      <dgm:prSet presAssocID="{B82674E8-AE07-4DAC-94A6-F3CB4487210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iny scene"/>
        </a:ext>
      </dgm:extLst>
    </dgm:pt>
    <dgm:pt modelId="{657842CE-8430-48A4-9588-CDF07ACCF4E4}" type="pres">
      <dgm:prSet presAssocID="{B82674E8-AE07-4DAC-94A6-F3CB44872107}" presName="spaceRect" presStyleCnt="0"/>
      <dgm:spPr/>
    </dgm:pt>
    <dgm:pt modelId="{DA4B76D7-2527-491A-B911-6FAA87E54CE1}" type="pres">
      <dgm:prSet presAssocID="{B82674E8-AE07-4DAC-94A6-F3CB44872107}" presName="parTx" presStyleLbl="revTx" presStyleIdx="0" presStyleCnt="3">
        <dgm:presLayoutVars>
          <dgm:chMax val="0"/>
          <dgm:chPref val="0"/>
        </dgm:presLayoutVars>
      </dgm:prSet>
      <dgm:spPr/>
    </dgm:pt>
    <dgm:pt modelId="{3D981560-2CB3-447A-96B1-EB8E3A60E78C}" type="pres">
      <dgm:prSet presAssocID="{6B651FD0-BECE-4267-8A27-540D1248540E}" presName="sibTrans" presStyleCnt="0"/>
      <dgm:spPr/>
    </dgm:pt>
    <dgm:pt modelId="{76F1F442-C9E5-43D5-918F-5870EA51C92D}" type="pres">
      <dgm:prSet presAssocID="{0C42C384-2366-403A-B1B8-7B2469A5D335}" presName="compNode" presStyleCnt="0"/>
      <dgm:spPr/>
    </dgm:pt>
    <dgm:pt modelId="{434A9A23-E9AB-43E5-BF32-7FA23ADEF8FC}" type="pres">
      <dgm:prSet presAssocID="{0C42C384-2366-403A-B1B8-7B2469A5D335}" presName="bgRect" presStyleLbl="bgShp" presStyleIdx="1" presStyleCnt="3"/>
      <dgm:spPr/>
    </dgm:pt>
    <dgm:pt modelId="{59E953BA-ECB6-49BA-B82A-D29D75FE4DBE}" type="pres">
      <dgm:prSet presAssocID="{0C42C384-2366-403A-B1B8-7B2469A5D33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ushi"/>
        </a:ext>
      </dgm:extLst>
    </dgm:pt>
    <dgm:pt modelId="{6253315B-A3A7-43C3-BDC4-D8820AF48B18}" type="pres">
      <dgm:prSet presAssocID="{0C42C384-2366-403A-B1B8-7B2469A5D335}" presName="spaceRect" presStyleCnt="0"/>
      <dgm:spPr/>
    </dgm:pt>
    <dgm:pt modelId="{6E1798D5-9BEE-4D16-99E7-D482F9ACE23C}" type="pres">
      <dgm:prSet presAssocID="{0C42C384-2366-403A-B1B8-7B2469A5D335}" presName="parTx" presStyleLbl="revTx" presStyleIdx="1" presStyleCnt="3">
        <dgm:presLayoutVars>
          <dgm:chMax val="0"/>
          <dgm:chPref val="0"/>
        </dgm:presLayoutVars>
      </dgm:prSet>
      <dgm:spPr/>
    </dgm:pt>
    <dgm:pt modelId="{C74C1CFB-7315-4EC3-8B18-D528F0EF2E60}" type="pres">
      <dgm:prSet presAssocID="{8074A16C-0ED2-47B9-903C-80EC0C0AE4C6}" presName="sibTrans" presStyleCnt="0"/>
      <dgm:spPr/>
    </dgm:pt>
    <dgm:pt modelId="{68B25C36-4D3B-4796-B2C6-938436893BCA}" type="pres">
      <dgm:prSet presAssocID="{E99B5327-3DAA-4A93-BC2F-1D32658C6459}" presName="compNode" presStyleCnt="0"/>
      <dgm:spPr/>
    </dgm:pt>
    <dgm:pt modelId="{11C7188B-B7BD-44BA-ADA7-953BEB723487}" type="pres">
      <dgm:prSet presAssocID="{E99B5327-3DAA-4A93-BC2F-1D32658C6459}" presName="bgRect" presStyleLbl="bgShp" presStyleIdx="2" presStyleCnt="3"/>
      <dgm:spPr/>
    </dgm:pt>
    <dgm:pt modelId="{88EDD1EE-56E9-4BF9-95BB-4C0B228BB0ED}" type="pres">
      <dgm:prSet presAssocID="{E99B5327-3DAA-4A93-BC2F-1D32658C645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hale"/>
        </a:ext>
      </dgm:extLst>
    </dgm:pt>
    <dgm:pt modelId="{F5FB4B90-66FA-404C-86D8-D08C36165A7B}" type="pres">
      <dgm:prSet presAssocID="{E99B5327-3DAA-4A93-BC2F-1D32658C6459}" presName="spaceRect" presStyleCnt="0"/>
      <dgm:spPr/>
    </dgm:pt>
    <dgm:pt modelId="{BB878353-1B3E-42F4-9FE7-20824B1EA81E}" type="pres">
      <dgm:prSet presAssocID="{E99B5327-3DAA-4A93-BC2F-1D32658C6459}" presName="parTx" presStyleLbl="revTx" presStyleIdx="2" presStyleCnt="3">
        <dgm:presLayoutVars>
          <dgm:chMax val="0"/>
          <dgm:chPref val="0"/>
        </dgm:presLayoutVars>
      </dgm:prSet>
      <dgm:spPr/>
    </dgm:pt>
  </dgm:ptLst>
  <dgm:cxnLst>
    <dgm:cxn modelId="{2724CD27-D691-46AB-860C-4EDB966FCF30}" srcId="{AEF1EB8F-8CB8-43B3-AFF7-29EA876A9507}" destId="{E99B5327-3DAA-4A93-BC2F-1D32658C6459}" srcOrd="2" destOrd="0" parTransId="{DA32FCA8-40CE-438C-B9E1-75C107AD7069}" sibTransId="{E1A4DD53-E920-4B6C-9F15-F907258FC932}"/>
    <dgm:cxn modelId="{EB827B2D-C3F7-4B19-8DC1-A8EFC8F55734}" type="presOf" srcId="{0C42C384-2366-403A-B1B8-7B2469A5D335}" destId="{6E1798D5-9BEE-4D16-99E7-D482F9ACE23C}" srcOrd="0" destOrd="0" presId="urn:microsoft.com/office/officeart/2018/2/layout/IconVerticalSolidList"/>
    <dgm:cxn modelId="{8ADF3278-B135-4543-944F-E282FCA29519}" type="presOf" srcId="{AEF1EB8F-8CB8-43B3-AFF7-29EA876A9507}" destId="{2283F3A6-123E-401C-9FD9-A343C0997E69}" srcOrd="0" destOrd="0" presId="urn:microsoft.com/office/officeart/2018/2/layout/IconVerticalSolidList"/>
    <dgm:cxn modelId="{AF0B0490-9280-4708-A655-3E6FB664CF2B}" type="presOf" srcId="{E99B5327-3DAA-4A93-BC2F-1D32658C6459}" destId="{BB878353-1B3E-42F4-9FE7-20824B1EA81E}" srcOrd="0" destOrd="0" presId="urn:microsoft.com/office/officeart/2018/2/layout/IconVerticalSolidList"/>
    <dgm:cxn modelId="{02FDB59A-2EE6-4B25-A86C-3EDE17BCE237}" type="presOf" srcId="{B82674E8-AE07-4DAC-94A6-F3CB44872107}" destId="{DA4B76D7-2527-491A-B911-6FAA87E54CE1}" srcOrd="0" destOrd="0" presId="urn:microsoft.com/office/officeart/2018/2/layout/IconVerticalSolidList"/>
    <dgm:cxn modelId="{0BC81AA7-71EE-4EDB-ACE6-1C2816D1427E}" srcId="{AEF1EB8F-8CB8-43B3-AFF7-29EA876A9507}" destId="{0C42C384-2366-403A-B1B8-7B2469A5D335}" srcOrd="1" destOrd="0" parTransId="{1115CEC5-F84F-4D61-ABDF-CDC16FA4B61E}" sibTransId="{8074A16C-0ED2-47B9-903C-80EC0C0AE4C6}"/>
    <dgm:cxn modelId="{C70909DF-B3C3-470C-AF43-1F13084B733A}" srcId="{AEF1EB8F-8CB8-43B3-AFF7-29EA876A9507}" destId="{B82674E8-AE07-4DAC-94A6-F3CB44872107}" srcOrd="0" destOrd="0" parTransId="{3493C22B-B15B-460D-91A3-09CF2EFB3B81}" sibTransId="{6B651FD0-BECE-4267-8A27-540D1248540E}"/>
    <dgm:cxn modelId="{812F4B10-2523-499B-9BE8-0EE20861621D}" type="presParOf" srcId="{2283F3A6-123E-401C-9FD9-A343C0997E69}" destId="{7A65FA4F-87D6-41AB-8FD4-3323D944D9E0}" srcOrd="0" destOrd="0" presId="urn:microsoft.com/office/officeart/2018/2/layout/IconVerticalSolidList"/>
    <dgm:cxn modelId="{073C9CF4-865C-4482-812D-CA449CE1060E}" type="presParOf" srcId="{7A65FA4F-87D6-41AB-8FD4-3323D944D9E0}" destId="{556C8F57-9B32-4CA6-92BA-745A46A03BDB}" srcOrd="0" destOrd="0" presId="urn:microsoft.com/office/officeart/2018/2/layout/IconVerticalSolidList"/>
    <dgm:cxn modelId="{EE1FFC73-AD10-423D-9118-3E7F69CE095D}" type="presParOf" srcId="{7A65FA4F-87D6-41AB-8FD4-3323D944D9E0}" destId="{5D9732B1-1A4A-47E5-ADB6-2268413B9E9F}" srcOrd="1" destOrd="0" presId="urn:microsoft.com/office/officeart/2018/2/layout/IconVerticalSolidList"/>
    <dgm:cxn modelId="{1E37B9B4-74AF-4353-BCE8-0514B12E3E65}" type="presParOf" srcId="{7A65FA4F-87D6-41AB-8FD4-3323D944D9E0}" destId="{657842CE-8430-48A4-9588-CDF07ACCF4E4}" srcOrd="2" destOrd="0" presId="urn:microsoft.com/office/officeart/2018/2/layout/IconVerticalSolidList"/>
    <dgm:cxn modelId="{8ED1897B-AAB2-4BD6-AF52-1CADF23AA61B}" type="presParOf" srcId="{7A65FA4F-87D6-41AB-8FD4-3323D944D9E0}" destId="{DA4B76D7-2527-491A-B911-6FAA87E54CE1}" srcOrd="3" destOrd="0" presId="urn:microsoft.com/office/officeart/2018/2/layout/IconVerticalSolidList"/>
    <dgm:cxn modelId="{78A187FD-34B0-4A84-97E8-957E06CD79D8}" type="presParOf" srcId="{2283F3A6-123E-401C-9FD9-A343C0997E69}" destId="{3D981560-2CB3-447A-96B1-EB8E3A60E78C}" srcOrd="1" destOrd="0" presId="urn:microsoft.com/office/officeart/2018/2/layout/IconVerticalSolidList"/>
    <dgm:cxn modelId="{8C84A56D-D4DE-4209-96B1-C678CA57B60A}" type="presParOf" srcId="{2283F3A6-123E-401C-9FD9-A343C0997E69}" destId="{76F1F442-C9E5-43D5-918F-5870EA51C92D}" srcOrd="2" destOrd="0" presId="urn:microsoft.com/office/officeart/2018/2/layout/IconVerticalSolidList"/>
    <dgm:cxn modelId="{633771F6-9021-4EAF-AF35-1CBCEA52E45D}" type="presParOf" srcId="{76F1F442-C9E5-43D5-918F-5870EA51C92D}" destId="{434A9A23-E9AB-43E5-BF32-7FA23ADEF8FC}" srcOrd="0" destOrd="0" presId="urn:microsoft.com/office/officeart/2018/2/layout/IconVerticalSolidList"/>
    <dgm:cxn modelId="{97DF3EA5-B66F-4F19-A3F3-60866CBB60A6}" type="presParOf" srcId="{76F1F442-C9E5-43D5-918F-5870EA51C92D}" destId="{59E953BA-ECB6-49BA-B82A-D29D75FE4DBE}" srcOrd="1" destOrd="0" presId="urn:microsoft.com/office/officeart/2018/2/layout/IconVerticalSolidList"/>
    <dgm:cxn modelId="{6B28767B-E557-43C1-B409-3F0C7DEE091E}" type="presParOf" srcId="{76F1F442-C9E5-43D5-918F-5870EA51C92D}" destId="{6253315B-A3A7-43C3-BDC4-D8820AF48B18}" srcOrd="2" destOrd="0" presId="urn:microsoft.com/office/officeart/2018/2/layout/IconVerticalSolidList"/>
    <dgm:cxn modelId="{4AFE153E-2A1B-47E8-B766-5BF0E5CCBF9B}" type="presParOf" srcId="{76F1F442-C9E5-43D5-918F-5870EA51C92D}" destId="{6E1798D5-9BEE-4D16-99E7-D482F9ACE23C}" srcOrd="3" destOrd="0" presId="urn:microsoft.com/office/officeart/2018/2/layout/IconVerticalSolidList"/>
    <dgm:cxn modelId="{E4F7150E-179E-4F3E-8179-985B953AB0D8}" type="presParOf" srcId="{2283F3A6-123E-401C-9FD9-A343C0997E69}" destId="{C74C1CFB-7315-4EC3-8B18-D528F0EF2E60}" srcOrd="3" destOrd="0" presId="urn:microsoft.com/office/officeart/2018/2/layout/IconVerticalSolidList"/>
    <dgm:cxn modelId="{8AAEB19E-F8D6-452E-9DC3-0DD2DBD6582E}" type="presParOf" srcId="{2283F3A6-123E-401C-9FD9-A343C0997E69}" destId="{68B25C36-4D3B-4796-B2C6-938436893BCA}" srcOrd="4" destOrd="0" presId="urn:microsoft.com/office/officeart/2018/2/layout/IconVerticalSolidList"/>
    <dgm:cxn modelId="{09C7EF85-4D29-4A4D-9E3B-356FEAB5FEF4}" type="presParOf" srcId="{68B25C36-4D3B-4796-B2C6-938436893BCA}" destId="{11C7188B-B7BD-44BA-ADA7-953BEB723487}" srcOrd="0" destOrd="0" presId="urn:microsoft.com/office/officeart/2018/2/layout/IconVerticalSolidList"/>
    <dgm:cxn modelId="{EFA32201-ECE3-4BB2-B1E4-02420C1D2169}" type="presParOf" srcId="{68B25C36-4D3B-4796-B2C6-938436893BCA}" destId="{88EDD1EE-56E9-4BF9-95BB-4C0B228BB0ED}" srcOrd="1" destOrd="0" presId="urn:microsoft.com/office/officeart/2018/2/layout/IconVerticalSolidList"/>
    <dgm:cxn modelId="{9E0CBA3B-B13F-4D96-B6B4-BB24CC0890ED}" type="presParOf" srcId="{68B25C36-4D3B-4796-B2C6-938436893BCA}" destId="{F5FB4B90-66FA-404C-86D8-D08C36165A7B}" srcOrd="2" destOrd="0" presId="urn:microsoft.com/office/officeart/2018/2/layout/IconVerticalSolidList"/>
    <dgm:cxn modelId="{A867B062-F03A-406C-9734-203A70381532}" type="presParOf" srcId="{68B25C36-4D3B-4796-B2C6-938436893BCA}" destId="{BB878353-1B3E-42F4-9FE7-20824B1EA81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16C19A-2CDD-4119-AE45-1915BEA5DC65}" type="doc">
      <dgm:prSet loTypeId="urn:microsoft.com/office/officeart/2005/8/layout/vProcess5" loCatId="process" qsTypeId="urn:microsoft.com/office/officeart/2005/8/quickstyle/simple2" qsCatId="simple" csTypeId="urn:microsoft.com/office/officeart/2005/8/colors/accent3_2" csCatId="accent3"/>
      <dgm:spPr/>
      <dgm:t>
        <a:bodyPr/>
        <a:lstStyle/>
        <a:p>
          <a:endParaRPr lang="en-US"/>
        </a:p>
      </dgm:t>
    </dgm:pt>
    <dgm:pt modelId="{B84369A5-1691-4E0C-9C11-FFDA148B87F3}">
      <dgm:prSet/>
      <dgm:spPr/>
      <dgm:t>
        <a:bodyPr/>
        <a:lstStyle/>
        <a:p>
          <a:r>
            <a:rPr lang="en-US" b="1"/>
            <a:t>Effluent Quality Standards</a:t>
          </a:r>
          <a:r>
            <a:rPr lang="en-US"/>
            <a:t>: Wastewater treatment lagoons must meet local, state, and federal effluent standards for parameters like </a:t>
          </a:r>
          <a:r>
            <a:rPr lang="en-US" b="1"/>
            <a:t>BOD</a:t>
          </a:r>
          <a:r>
            <a:rPr lang="en-US"/>
            <a:t>, </a:t>
          </a:r>
          <a:r>
            <a:rPr lang="en-US" b="1"/>
            <a:t>TSS</a:t>
          </a:r>
          <a:r>
            <a:rPr lang="en-US"/>
            <a:t>, </a:t>
          </a:r>
          <a:r>
            <a:rPr lang="en-US" b="1"/>
            <a:t>fecal coliform</a:t>
          </a:r>
          <a:r>
            <a:rPr lang="en-US"/>
            <a:t>, and </a:t>
          </a:r>
          <a:r>
            <a:rPr lang="en-US" b="1"/>
            <a:t>nutrients</a:t>
          </a:r>
          <a:r>
            <a:rPr lang="en-US"/>
            <a:t> (nitrogen, phosphorus). Regular monitoring is essential to ensure compliance with regulatory discharge limits.</a:t>
          </a:r>
        </a:p>
      </dgm:t>
    </dgm:pt>
    <dgm:pt modelId="{7942A44F-7B99-4526-887B-E68A238521E0}" type="parTrans" cxnId="{9222D08F-A038-49BD-A077-A128A12C52CD}">
      <dgm:prSet/>
      <dgm:spPr/>
      <dgm:t>
        <a:bodyPr/>
        <a:lstStyle/>
        <a:p>
          <a:endParaRPr lang="en-US"/>
        </a:p>
      </dgm:t>
    </dgm:pt>
    <dgm:pt modelId="{344630BC-724A-40B6-90EC-40CE3BC3732F}" type="sibTrans" cxnId="{9222D08F-A038-49BD-A077-A128A12C52CD}">
      <dgm:prSet/>
      <dgm:spPr/>
      <dgm:t>
        <a:bodyPr/>
        <a:lstStyle/>
        <a:p>
          <a:endParaRPr lang="en-US"/>
        </a:p>
      </dgm:t>
    </dgm:pt>
    <dgm:pt modelId="{457C6578-1DF7-441D-A7EF-E5F3FCCDA953}">
      <dgm:prSet/>
      <dgm:spPr/>
      <dgm:t>
        <a:bodyPr/>
        <a:lstStyle/>
        <a:p>
          <a:r>
            <a:rPr lang="en-US" b="1"/>
            <a:t>Sampling and Analysis</a:t>
          </a:r>
          <a:r>
            <a:rPr lang="en-US"/>
            <a:t>: Routine sampling of lagoon effluent for parameters such as BOD, TSS, ammonia, nitrates, pH, and pathogens helps ensure the system is functioning correctly and that the treated water meets discharge requirements.</a:t>
          </a:r>
        </a:p>
      </dgm:t>
    </dgm:pt>
    <dgm:pt modelId="{A0FE6510-9162-4D05-A9B6-BCE720D600F7}" type="parTrans" cxnId="{1A7E0F2D-8DED-44D7-AC66-FB2178FF3AB8}">
      <dgm:prSet/>
      <dgm:spPr/>
      <dgm:t>
        <a:bodyPr/>
        <a:lstStyle/>
        <a:p>
          <a:endParaRPr lang="en-US"/>
        </a:p>
      </dgm:t>
    </dgm:pt>
    <dgm:pt modelId="{521C9B72-64BF-40B1-9587-485500C75378}" type="sibTrans" cxnId="{1A7E0F2D-8DED-44D7-AC66-FB2178FF3AB8}">
      <dgm:prSet/>
      <dgm:spPr/>
      <dgm:t>
        <a:bodyPr/>
        <a:lstStyle/>
        <a:p>
          <a:endParaRPr lang="en-US"/>
        </a:p>
      </dgm:t>
    </dgm:pt>
    <dgm:pt modelId="{69C03443-58B9-4D3D-BB74-EDC3F308F9AA}">
      <dgm:prSet/>
      <dgm:spPr/>
      <dgm:t>
        <a:bodyPr/>
        <a:lstStyle/>
        <a:p>
          <a:r>
            <a:rPr lang="en-US" b="1"/>
            <a:t>Flow Monitoring</a:t>
          </a:r>
          <a:r>
            <a:rPr lang="en-US"/>
            <a:t>: Monitoring the volume of effluent discharged from the lagoon helps ensure it matches the system's design and permits.</a:t>
          </a:r>
        </a:p>
      </dgm:t>
    </dgm:pt>
    <dgm:pt modelId="{608A5B22-AE17-4ADA-82FD-4DC01BA801ED}" type="parTrans" cxnId="{B323FA08-8E60-42A1-B7C9-1477603A1170}">
      <dgm:prSet/>
      <dgm:spPr/>
      <dgm:t>
        <a:bodyPr/>
        <a:lstStyle/>
        <a:p>
          <a:endParaRPr lang="en-US"/>
        </a:p>
      </dgm:t>
    </dgm:pt>
    <dgm:pt modelId="{20398815-69E0-4582-9E74-9550980C40D7}" type="sibTrans" cxnId="{B323FA08-8E60-42A1-B7C9-1477603A1170}">
      <dgm:prSet/>
      <dgm:spPr/>
      <dgm:t>
        <a:bodyPr/>
        <a:lstStyle/>
        <a:p>
          <a:endParaRPr lang="en-US"/>
        </a:p>
      </dgm:t>
    </dgm:pt>
    <dgm:pt modelId="{48895C4A-E46E-4966-9F7A-BAA5FE4BB596}" type="pres">
      <dgm:prSet presAssocID="{E216C19A-2CDD-4119-AE45-1915BEA5DC65}" presName="outerComposite" presStyleCnt="0">
        <dgm:presLayoutVars>
          <dgm:chMax val="5"/>
          <dgm:dir/>
          <dgm:resizeHandles val="exact"/>
        </dgm:presLayoutVars>
      </dgm:prSet>
      <dgm:spPr/>
    </dgm:pt>
    <dgm:pt modelId="{62B259F6-08A1-46C6-9F8D-BA4F88B29A96}" type="pres">
      <dgm:prSet presAssocID="{E216C19A-2CDD-4119-AE45-1915BEA5DC65}" presName="dummyMaxCanvas" presStyleCnt="0">
        <dgm:presLayoutVars/>
      </dgm:prSet>
      <dgm:spPr/>
    </dgm:pt>
    <dgm:pt modelId="{92156E3B-009E-4798-B6B0-A6B9267EED31}" type="pres">
      <dgm:prSet presAssocID="{E216C19A-2CDD-4119-AE45-1915BEA5DC65}" presName="ThreeNodes_1" presStyleLbl="node1" presStyleIdx="0" presStyleCnt="3">
        <dgm:presLayoutVars>
          <dgm:bulletEnabled val="1"/>
        </dgm:presLayoutVars>
      </dgm:prSet>
      <dgm:spPr/>
    </dgm:pt>
    <dgm:pt modelId="{418E377A-4C00-45D4-9526-9D58926C2309}" type="pres">
      <dgm:prSet presAssocID="{E216C19A-2CDD-4119-AE45-1915BEA5DC65}" presName="ThreeNodes_2" presStyleLbl="node1" presStyleIdx="1" presStyleCnt="3">
        <dgm:presLayoutVars>
          <dgm:bulletEnabled val="1"/>
        </dgm:presLayoutVars>
      </dgm:prSet>
      <dgm:spPr/>
    </dgm:pt>
    <dgm:pt modelId="{45A92D2B-21AF-406C-A8E3-2187DA01C8E3}" type="pres">
      <dgm:prSet presAssocID="{E216C19A-2CDD-4119-AE45-1915BEA5DC65}" presName="ThreeNodes_3" presStyleLbl="node1" presStyleIdx="2" presStyleCnt="3">
        <dgm:presLayoutVars>
          <dgm:bulletEnabled val="1"/>
        </dgm:presLayoutVars>
      </dgm:prSet>
      <dgm:spPr/>
    </dgm:pt>
    <dgm:pt modelId="{E5D4086F-BD5D-4E07-A648-C34DB4FFAF36}" type="pres">
      <dgm:prSet presAssocID="{E216C19A-2CDD-4119-AE45-1915BEA5DC65}" presName="ThreeConn_1-2" presStyleLbl="fgAccFollowNode1" presStyleIdx="0" presStyleCnt="2">
        <dgm:presLayoutVars>
          <dgm:bulletEnabled val="1"/>
        </dgm:presLayoutVars>
      </dgm:prSet>
      <dgm:spPr/>
    </dgm:pt>
    <dgm:pt modelId="{49BD061E-2223-4D86-8026-0406908F3EE1}" type="pres">
      <dgm:prSet presAssocID="{E216C19A-2CDD-4119-AE45-1915BEA5DC65}" presName="ThreeConn_2-3" presStyleLbl="fgAccFollowNode1" presStyleIdx="1" presStyleCnt="2">
        <dgm:presLayoutVars>
          <dgm:bulletEnabled val="1"/>
        </dgm:presLayoutVars>
      </dgm:prSet>
      <dgm:spPr/>
    </dgm:pt>
    <dgm:pt modelId="{CFBCD44A-6A95-42B9-981B-B23E107BF190}" type="pres">
      <dgm:prSet presAssocID="{E216C19A-2CDD-4119-AE45-1915BEA5DC65}" presName="ThreeNodes_1_text" presStyleLbl="node1" presStyleIdx="2" presStyleCnt="3">
        <dgm:presLayoutVars>
          <dgm:bulletEnabled val="1"/>
        </dgm:presLayoutVars>
      </dgm:prSet>
      <dgm:spPr/>
    </dgm:pt>
    <dgm:pt modelId="{38E5275E-A4B1-491C-9762-8A3EF4E5DC6D}" type="pres">
      <dgm:prSet presAssocID="{E216C19A-2CDD-4119-AE45-1915BEA5DC65}" presName="ThreeNodes_2_text" presStyleLbl="node1" presStyleIdx="2" presStyleCnt="3">
        <dgm:presLayoutVars>
          <dgm:bulletEnabled val="1"/>
        </dgm:presLayoutVars>
      </dgm:prSet>
      <dgm:spPr/>
    </dgm:pt>
    <dgm:pt modelId="{90C01102-711F-48B5-9336-1064B46D9D87}" type="pres">
      <dgm:prSet presAssocID="{E216C19A-2CDD-4119-AE45-1915BEA5DC65}" presName="ThreeNodes_3_text" presStyleLbl="node1" presStyleIdx="2" presStyleCnt="3">
        <dgm:presLayoutVars>
          <dgm:bulletEnabled val="1"/>
        </dgm:presLayoutVars>
      </dgm:prSet>
      <dgm:spPr/>
    </dgm:pt>
  </dgm:ptLst>
  <dgm:cxnLst>
    <dgm:cxn modelId="{B323FA08-8E60-42A1-B7C9-1477603A1170}" srcId="{E216C19A-2CDD-4119-AE45-1915BEA5DC65}" destId="{69C03443-58B9-4D3D-BB74-EDC3F308F9AA}" srcOrd="2" destOrd="0" parTransId="{608A5B22-AE17-4ADA-82FD-4DC01BA801ED}" sibTransId="{20398815-69E0-4582-9E74-9550980C40D7}"/>
    <dgm:cxn modelId="{17B1E40C-6474-40E2-96E7-4F4FE61E1209}" type="presOf" srcId="{344630BC-724A-40B6-90EC-40CE3BC3732F}" destId="{E5D4086F-BD5D-4E07-A648-C34DB4FFAF36}" srcOrd="0" destOrd="0" presId="urn:microsoft.com/office/officeart/2005/8/layout/vProcess5"/>
    <dgm:cxn modelId="{5B26C114-6906-4D2E-873F-080E83F7FF36}" type="presOf" srcId="{E216C19A-2CDD-4119-AE45-1915BEA5DC65}" destId="{48895C4A-E46E-4966-9F7A-BAA5FE4BB596}" srcOrd="0" destOrd="0" presId="urn:microsoft.com/office/officeart/2005/8/layout/vProcess5"/>
    <dgm:cxn modelId="{1A7E0F2D-8DED-44D7-AC66-FB2178FF3AB8}" srcId="{E216C19A-2CDD-4119-AE45-1915BEA5DC65}" destId="{457C6578-1DF7-441D-A7EF-E5F3FCCDA953}" srcOrd="1" destOrd="0" parTransId="{A0FE6510-9162-4D05-A9B6-BCE720D600F7}" sibTransId="{521C9B72-64BF-40B1-9587-485500C75378}"/>
    <dgm:cxn modelId="{EFD16867-F889-4698-988D-397D9D0FAA9F}" type="presOf" srcId="{B84369A5-1691-4E0C-9C11-FFDA148B87F3}" destId="{92156E3B-009E-4798-B6B0-A6B9267EED31}" srcOrd="0" destOrd="0" presId="urn:microsoft.com/office/officeart/2005/8/layout/vProcess5"/>
    <dgm:cxn modelId="{9222D08F-A038-49BD-A077-A128A12C52CD}" srcId="{E216C19A-2CDD-4119-AE45-1915BEA5DC65}" destId="{B84369A5-1691-4E0C-9C11-FFDA148B87F3}" srcOrd="0" destOrd="0" parTransId="{7942A44F-7B99-4526-887B-E68A238521E0}" sibTransId="{344630BC-724A-40B6-90EC-40CE3BC3732F}"/>
    <dgm:cxn modelId="{B38724A9-976F-41D2-8DD4-6E84D12E4DD3}" type="presOf" srcId="{457C6578-1DF7-441D-A7EF-E5F3FCCDA953}" destId="{418E377A-4C00-45D4-9526-9D58926C2309}" srcOrd="0" destOrd="0" presId="urn:microsoft.com/office/officeart/2005/8/layout/vProcess5"/>
    <dgm:cxn modelId="{EA6D1FB1-EBEC-47EF-AE61-04B47D70CEF8}" type="presOf" srcId="{B84369A5-1691-4E0C-9C11-FFDA148B87F3}" destId="{CFBCD44A-6A95-42B9-981B-B23E107BF190}" srcOrd="1" destOrd="0" presId="urn:microsoft.com/office/officeart/2005/8/layout/vProcess5"/>
    <dgm:cxn modelId="{914349CF-141B-4952-BE3F-EA2FFC2885BE}" type="presOf" srcId="{457C6578-1DF7-441D-A7EF-E5F3FCCDA953}" destId="{38E5275E-A4B1-491C-9762-8A3EF4E5DC6D}" srcOrd="1" destOrd="0" presId="urn:microsoft.com/office/officeart/2005/8/layout/vProcess5"/>
    <dgm:cxn modelId="{E4D414D4-62D3-4065-ADD0-130D2E15306A}" type="presOf" srcId="{521C9B72-64BF-40B1-9587-485500C75378}" destId="{49BD061E-2223-4D86-8026-0406908F3EE1}" srcOrd="0" destOrd="0" presId="urn:microsoft.com/office/officeart/2005/8/layout/vProcess5"/>
    <dgm:cxn modelId="{896FABEF-A84C-45B1-8221-77392F2FBAFC}" type="presOf" srcId="{69C03443-58B9-4D3D-BB74-EDC3F308F9AA}" destId="{90C01102-711F-48B5-9336-1064B46D9D87}" srcOrd="1" destOrd="0" presId="urn:microsoft.com/office/officeart/2005/8/layout/vProcess5"/>
    <dgm:cxn modelId="{3B23ABF4-CB17-42C7-9C06-9C65EB886D35}" type="presOf" srcId="{69C03443-58B9-4D3D-BB74-EDC3F308F9AA}" destId="{45A92D2B-21AF-406C-A8E3-2187DA01C8E3}" srcOrd="0" destOrd="0" presId="urn:microsoft.com/office/officeart/2005/8/layout/vProcess5"/>
    <dgm:cxn modelId="{D4BE5205-2860-4CF3-8926-5BB1FB966A39}" type="presParOf" srcId="{48895C4A-E46E-4966-9F7A-BAA5FE4BB596}" destId="{62B259F6-08A1-46C6-9F8D-BA4F88B29A96}" srcOrd="0" destOrd="0" presId="urn:microsoft.com/office/officeart/2005/8/layout/vProcess5"/>
    <dgm:cxn modelId="{F90135EF-29F9-4F14-8207-A3EF8B5F9C53}" type="presParOf" srcId="{48895C4A-E46E-4966-9F7A-BAA5FE4BB596}" destId="{92156E3B-009E-4798-B6B0-A6B9267EED31}" srcOrd="1" destOrd="0" presId="urn:microsoft.com/office/officeart/2005/8/layout/vProcess5"/>
    <dgm:cxn modelId="{EFBE2CF3-F3D6-4E8F-BEBA-B24296171247}" type="presParOf" srcId="{48895C4A-E46E-4966-9F7A-BAA5FE4BB596}" destId="{418E377A-4C00-45D4-9526-9D58926C2309}" srcOrd="2" destOrd="0" presId="urn:microsoft.com/office/officeart/2005/8/layout/vProcess5"/>
    <dgm:cxn modelId="{63C69ECB-6986-43CF-A9B0-E86D50E1AE3E}" type="presParOf" srcId="{48895C4A-E46E-4966-9F7A-BAA5FE4BB596}" destId="{45A92D2B-21AF-406C-A8E3-2187DA01C8E3}" srcOrd="3" destOrd="0" presId="urn:microsoft.com/office/officeart/2005/8/layout/vProcess5"/>
    <dgm:cxn modelId="{DA262A59-EBAE-45AA-B9D3-77808148B616}" type="presParOf" srcId="{48895C4A-E46E-4966-9F7A-BAA5FE4BB596}" destId="{E5D4086F-BD5D-4E07-A648-C34DB4FFAF36}" srcOrd="4" destOrd="0" presId="urn:microsoft.com/office/officeart/2005/8/layout/vProcess5"/>
    <dgm:cxn modelId="{8A12F5AE-C912-498E-9C9D-667875901953}" type="presParOf" srcId="{48895C4A-E46E-4966-9F7A-BAA5FE4BB596}" destId="{49BD061E-2223-4D86-8026-0406908F3EE1}" srcOrd="5" destOrd="0" presId="urn:microsoft.com/office/officeart/2005/8/layout/vProcess5"/>
    <dgm:cxn modelId="{786C0148-3BFA-4F96-84E5-762F1DE23040}" type="presParOf" srcId="{48895C4A-E46E-4966-9F7A-BAA5FE4BB596}" destId="{CFBCD44A-6A95-42B9-981B-B23E107BF190}" srcOrd="6" destOrd="0" presId="urn:microsoft.com/office/officeart/2005/8/layout/vProcess5"/>
    <dgm:cxn modelId="{F7843A08-6767-4D97-95DC-6A780B4DCB96}" type="presParOf" srcId="{48895C4A-E46E-4966-9F7A-BAA5FE4BB596}" destId="{38E5275E-A4B1-491C-9762-8A3EF4E5DC6D}" srcOrd="7" destOrd="0" presId="urn:microsoft.com/office/officeart/2005/8/layout/vProcess5"/>
    <dgm:cxn modelId="{56810DA9-9B54-4BFC-AE1F-BBF7B5183F45}" type="presParOf" srcId="{48895C4A-E46E-4966-9F7A-BAA5FE4BB596}" destId="{90C01102-711F-48B5-9336-1064B46D9D8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F920A9-087C-4DBA-85B9-E40120C29CE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A1FEEBE-D370-4D4A-ABEE-7F5B6A9E4A9F}">
      <dgm:prSet/>
      <dgm:spPr/>
      <dgm:t>
        <a:bodyPr/>
        <a:lstStyle/>
        <a:p>
          <a:r>
            <a:rPr lang="en-US" b="1"/>
            <a:t>Algae and Sludge Management</a:t>
          </a:r>
          <a:r>
            <a:rPr lang="en-US"/>
            <a:t>: Odor issues are common in wastewater treatment lagoons, especially if there is an imbalance between aerobic and anaerobic conditions. Excessive algae growth, inadequate aeration, or improper sludge management can result in the production of odors such as </a:t>
          </a:r>
          <a:r>
            <a:rPr lang="en-US" b="1"/>
            <a:t>hydrogen sulfide</a:t>
          </a:r>
          <a:r>
            <a:rPr lang="en-US"/>
            <a:t>.</a:t>
          </a:r>
        </a:p>
      </dgm:t>
    </dgm:pt>
    <dgm:pt modelId="{8EEBE642-E8AC-46A4-BE7C-CEE2E9A2CB69}" type="parTrans" cxnId="{648894A3-BEC1-4373-B555-8A38AC3B0BF1}">
      <dgm:prSet/>
      <dgm:spPr/>
      <dgm:t>
        <a:bodyPr/>
        <a:lstStyle/>
        <a:p>
          <a:endParaRPr lang="en-US"/>
        </a:p>
      </dgm:t>
    </dgm:pt>
    <dgm:pt modelId="{D50D0948-9B7B-4BFE-8071-3588307BB94E}" type="sibTrans" cxnId="{648894A3-BEC1-4373-B555-8A38AC3B0BF1}">
      <dgm:prSet/>
      <dgm:spPr/>
      <dgm:t>
        <a:bodyPr/>
        <a:lstStyle/>
        <a:p>
          <a:endParaRPr lang="en-US"/>
        </a:p>
      </dgm:t>
    </dgm:pt>
    <dgm:pt modelId="{E3ED8BA9-C7D7-4A5B-B0A3-86F854400ECB}">
      <dgm:prSet/>
      <dgm:spPr/>
      <dgm:t>
        <a:bodyPr/>
        <a:lstStyle/>
        <a:p>
          <a:r>
            <a:rPr lang="en-US" b="1"/>
            <a:t>Operational Adjustments</a:t>
          </a:r>
          <a:r>
            <a:rPr lang="en-US"/>
            <a:t>: Managing the balance between the aerobic and anaerobic zones, controlling algae blooms, and timely sludge removal can help minimize odors. Regular aeration or chemical treatments may also be necessary.</a:t>
          </a:r>
        </a:p>
      </dgm:t>
    </dgm:pt>
    <dgm:pt modelId="{90BF72F2-0457-4834-AD7A-B77129588E0B}" type="parTrans" cxnId="{29C4C458-CFB5-4CC3-BB91-7EED97CCEC4A}">
      <dgm:prSet/>
      <dgm:spPr/>
      <dgm:t>
        <a:bodyPr/>
        <a:lstStyle/>
        <a:p>
          <a:endParaRPr lang="en-US"/>
        </a:p>
      </dgm:t>
    </dgm:pt>
    <dgm:pt modelId="{188AE8CA-1A4B-47C9-B3FC-846FC1EF3E35}" type="sibTrans" cxnId="{29C4C458-CFB5-4CC3-BB91-7EED97CCEC4A}">
      <dgm:prSet/>
      <dgm:spPr/>
      <dgm:t>
        <a:bodyPr/>
        <a:lstStyle/>
        <a:p>
          <a:endParaRPr lang="en-US"/>
        </a:p>
      </dgm:t>
    </dgm:pt>
    <dgm:pt modelId="{3DD460BF-EF0B-4CB8-A7EB-93B7D2885EA0}">
      <dgm:prSet/>
      <dgm:spPr/>
      <dgm:t>
        <a:bodyPr/>
        <a:lstStyle/>
        <a:p>
          <a:r>
            <a:rPr lang="en-US" b="1"/>
            <a:t>Buffer Zones</a:t>
          </a:r>
          <a:r>
            <a:rPr lang="en-US"/>
            <a:t>: For lagoons located near residential or recreational areas, establishing a buffer zone of vegetation around the lagoon can help mitigate odor by acting as a physical barrier.</a:t>
          </a:r>
        </a:p>
      </dgm:t>
    </dgm:pt>
    <dgm:pt modelId="{DF566B21-3EF9-4FF8-99CE-E674582C8D8B}" type="parTrans" cxnId="{AA00CFB3-998A-49FC-A0D0-8707D8DF85EE}">
      <dgm:prSet/>
      <dgm:spPr/>
      <dgm:t>
        <a:bodyPr/>
        <a:lstStyle/>
        <a:p>
          <a:endParaRPr lang="en-US"/>
        </a:p>
      </dgm:t>
    </dgm:pt>
    <dgm:pt modelId="{F63820C7-E6B2-4115-8CE6-6E2561C6197B}" type="sibTrans" cxnId="{AA00CFB3-998A-49FC-A0D0-8707D8DF85EE}">
      <dgm:prSet/>
      <dgm:spPr/>
      <dgm:t>
        <a:bodyPr/>
        <a:lstStyle/>
        <a:p>
          <a:endParaRPr lang="en-US"/>
        </a:p>
      </dgm:t>
    </dgm:pt>
    <dgm:pt modelId="{B821C17D-9D09-4872-8F2F-139532639A62}" type="pres">
      <dgm:prSet presAssocID="{2AF920A9-087C-4DBA-85B9-E40120C29CEE}" presName="root" presStyleCnt="0">
        <dgm:presLayoutVars>
          <dgm:dir/>
          <dgm:resizeHandles val="exact"/>
        </dgm:presLayoutVars>
      </dgm:prSet>
      <dgm:spPr/>
    </dgm:pt>
    <dgm:pt modelId="{627CD941-B5D3-46A9-8BE7-DC411D47E961}" type="pres">
      <dgm:prSet presAssocID="{5A1FEEBE-D370-4D4A-ABEE-7F5B6A9E4A9F}" presName="compNode" presStyleCnt="0"/>
      <dgm:spPr/>
    </dgm:pt>
    <dgm:pt modelId="{2B881D3B-53C3-44F8-A601-BA7FA19F50E2}" type="pres">
      <dgm:prSet presAssocID="{5A1FEEBE-D370-4D4A-ABEE-7F5B6A9E4A9F}" presName="bgRect" presStyleLbl="bgShp" presStyleIdx="0" presStyleCnt="3"/>
      <dgm:spPr/>
    </dgm:pt>
    <dgm:pt modelId="{F30A6ABA-7FBF-4636-B40E-F107556A0A3B}" type="pres">
      <dgm:prSet presAssocID="{5A1FEEBE-D370-4D4A-ABEE-7F5B6A9E4A9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ientist"/>
        </a:ext>
      </dgm:extLst>
    </dgm:pt>
    <dgm:pt modelId="{DECE49ED-B9D6-46F5-BC54-EECC726B03A7}" type="pres">
      <dgm:prSet presAssocID="{5A1FEEBE-D370-4D4A-ABEE-7F5B6A9E4A9F}" presName="spaceRect" presStyleCnt="0"/>
      <dgm:spPr/>
    </dgm:pt>
    <dgm:pt modelId="{9550DA16-A25F-41CF-97D4-D5A9750B15E3}" type="pres">
      <dgm:prSet presAssocID="{5A1FEEBE-D370-4D4A-ABEE-7F5B6A9E4A9F}" presName="parTx" presStyleLbl="revTx" presStyleIdx="0" presStyleCnt="3">
        <dgm:presLayoutVars>
          <dgm:chMax val="0"/>
          <dgm:chPref val="0"/>
        </dgm:presLayoutVars>
      </dgm:prSet>
      <dgm:spPr/>
    </dgm:pt>
    <dgm:pt modelId="{9FC1EB94-C765-4C7A-8433-EB5E07719C85}" type="pres">
      <dgm:prSet presAssocID="{D50D0948-9B7B-4BFE-8071-3588307BB94E}" presName="sibTrans" presStyleCnt="0"/>
      <dgm:spPr/>
    </dgm:pt>
    <dgm:pt modelId="{A209B53D-C044-4318-A6A8-7FBE04948431}" type="pres">
      <dgm:prSet presAssocID="{E3ED8BA9-C7D7-4A5B-B0A3-86F854400ECB}" presName="compNode" presStyleCnt="0"/>
      <dgm:spPr/>
    </dgm:pt>
    <dgm:pt modelId="{82E0D5F7-0BD1-48F6-BB8E-C44B1C3B0AF2}" type="pres">
      <dgm:prSet presAssocID="{E3ED8BA9-C7D7-4A5B-B0A3-86F854400ECB}" presName="bgRect" presStyleLbl="bgShp" presStyleIdx="1" presStyleCnt="3"/>
      <dgm:spPr/>
    </dgm:pt>
    <dgm:pt modelId="{DCEB9079-E427-4776-B3FE-DC368E8D67C1}" type="pres">
      <dgm:prSet presAssocID="{E3ED8BA9-C7D7-4A5B-B0A3-86F854400EC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aker"/>
        </a:ext>
      </dgm:extLst>
    </dgm:pt>
    <dgm:pt modelId="{8D99BA6B-EA06-4335-817A-485D9D70845D}" type="pres">
      <dgm:prSet presAssocID="{E3ED8BA9-C7D7-4A5B-B0A3-86F854400ECB}" presName="spaceRect" presStyleCnt="0"/>
      <dgm:spPr/>
    </dgm:pt>
    <dgm:pt modelId="{9F371BE4-80E6-4CA1-B338-8CC8613C8164}" type="pres">
      <dgm:prSet presAssocID="{E3ED8BA9-C7D7-4A5B-B0A3-86F854400ECB}" presName="parTx" presStyleLbl="revTx" presStyleIdx="1" presStyleCnt="3">
        <dgm:presLayoutVars>
          <dgm:chMax val="0"/>
          <dgm:chPref val="0"/>
        </dgm:presLayoutVars>
      </dgm:prSet>
      <dgm:spPr/>
    </dgm:pt>
    <dgm:pt modelId="{8D889176-102E-49F3-AF61-3800EEBB0A47}" type="pres">
      <dgm:prSet presAssocID="{188AE8CA-1A4B-47C9-B3FC-846FC1EF3E35}" presName="sibTrans" presStyleCnt="0"/>
      <dgm:spPr/>
    </dgm:pt>
    <dgm:pt modelId="{BB713D1C-9F6E-4032-9C83-11DCCCBC18C4}" type="pres">
      <dgm:prSet presAssocID="{3DD460BF-EF0B-4CB8-A7EB-93B7D2885EA0}" presName="compNode" presStyleCnt="0"/>
      <dgm:spPr/>
    </dgm:pt>
    <dgm:pt modelId="{1D2B77AA-9675-4FE1-8E20-E2A5A662F9DE}" type="pres">
      <dgm:prSet presAssocID="{3DD460BF-EF0B-4CB8-A7EB-93B7D2885EA0}" presName="bgRect" presStyleLbl="bgShp" presStyleIdx="2" presStyleCnt="3"/>
      <dgm:spPr/>
    </dgm:pt>
    <dgm:pt modelId="{C3DA4558-5CB4-4DB3-B3AD-297F1877C4FC}" type="pres">
      <dgm:prSet presAssocID="{3DD460BF-EF0B-4CB8-A7EB-93B7D2885E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al"/>
        </a:ext>
      </dgm:extLst>
    </dgm:pt>
    <dgm:pt modelId="{A05C7A65-77A0-4AFE-A947-6ED3C7D0B2F1}" type="pres">
      <dgm:prSet presAssocID="{3DD460BF-EF0B-4CB8-A7EB-93B7D2885EA0}" presName="spaceRect" presStyleCnt="0"/>
      <dgm:spPr/>
    </dgm:pt>
    <dgm:pt modelId="{A947AB63-BAFB-4849-8ED9-35444B363ED7}" type="pres">
      <dgm:prSet presAssocID="{3DD460BF-EF0B-4CB8-A7EB-93B7D2885EA0}" presName="parTx" presStyleLbl="revTx" presStyleIdx="2" presStyleCnt="3">
        <dgm:presLayoutVars>
          <dgm:chMax val="0"/>
          <dgm:chPref val="0"/>
        </dgm:presLayoutVars>
      </dgm:prSet>
      <dgm:spPr/>
    </dgm:pt>
  </dgm:ptLst>
  <dgm:cxnLst>
    <dgm:cxn modelId="{49B4110F-C680-4EB0-BFB5-1B3437DEC538}" type="presOf" srcId="{5A1FEEBE-D370-4D4A-ABEE-7F5B6A9E4A9F}" destId="{9550DA16-A25F-41CF-97D4-D5A9750B15E3}" srcOrd="0" destOrd="0" presId="urn:microsoft.com/office/officeart/2018/2/layout/IconVerticalSolidList"/>
    <dgm:cxn modelId="{29C4C458-CFB5-4CC3-BB91-7EED97CCEC4A}" srcId="{2AF920A9-087C-4DBA-85B9-E40120C29CEE}" destId="{E3ED8BA9-C7D7-4A5B-B0A3-86F854400ECB}" srcOrd="1" destOrd="0" parTransId="{90BF72F2-0457-4834-AD7A-B77129588E0B}" sibTransId="{188AE8CA-1A4B-47C9-B3FC-846FC1EF3E35}"/>
    <dgm:cxn modelId="{D2D9EE79-7051-4486-80DB-A6519394B388}" type="presOf" srcId="{E3ED8BA9-C7D7-4A5B-B0A3-86F854400ECB}" destId="{9F371BE4-80E6-4CA1-B338-8CC8613C8164}" srcOrd="0" destOrd="0" presId="urn:microsoft.com/office/officeart/2018/2/layout/IconVerticalSolidList"/>
    <dgm:cxn modelId="{02632F99-F77F-4C91-92AC-5629F42F717C}" type="presOf" srcId="{2AF920A9-087C-4DBA-85B9-E40120C29CEE}" destId="{B821C17D-9D09-4872-8F2F-139532639A62}" srcOrd="0" destOrd="0" presId="urn:microsoft.com/office/officeart/2018/2/layout/IconVerticalSolidList"/>
    <dgm:cxn modelId="{648894A3-BEC1-4373-B555-8A38AC3B0BF1}" srcId="{2AF920A9-087C-4DBA-85B9-E40120C29CEE}" destId="{5A1FEEBE-D370-4D4A-ABEE-7F5B6A9E4A9F}" srcOrd="0" destOrd="0" parTransId="{8EEBE642-E8AC-46A4-BE7C-CEE2E9A2CB69}" sibTransId="{D50D0948-9B7B-4BFE-8071-3588307BB94E}"/>
    <dgm:cxn modelId="{AA00CFB3-998A-49FC-A0D0-8707D8DF85EE}" srcId="{2AF920A9-087C-4DBA-85B9-E40120C29CEE}" destId="{3DD460BF-EF0B-4CB8-A7EB-93B7D2885EA0}" srcOrd="2" destOrd="0" parTransId="{DF566B21-3EF9-4FF8-99CE-E674582C8D8B}" sibTransId="{F63820C7-E6B2-4115-8CE6-6E2561C6197B}"/>
    <dgm:cxn modelId="{ECEED8DA-E7C1-47C8-985E-A2620F628E34}" type="presOf" srcId="{3DD460BF-EF0B-4CB8-A7EB-93B7D2885EA0}" destId="{A947AB63-BAFB-4849-8ED9-35444B363ED7}" srcOrd="0" destOrd="0" presId="urn:microsoft.com/office/officeart/2018/2/layout/IconVerticalSolidList"/>
    <dgm:cxn modelId="{86D3E9CE-0992-4616-A25C-689402129CF6}" type="presParOf" srcId="{B821C17D-9D09-4872-8F2F-139532639A62}" destId="{627CD941-B5D3-46A9-8BE7-DC411D47E961}" srcOrd="0" destOrd="0" presId="urn:microsoft.com/office/officeart/2018/2/layout/IconVerticalSolidList"/>
    <dgm:cxn modelId="{45ABE223-7292-4725-BCFD-5237F1A7CC28}" type="presParOf" srcId="{627CD941-B5D3-46A9-8BE7-DC411D47E961}" destId="{2B881D3B-53C3-44F8-A601-BA7FA19F50E2}" srcOrd="0" destOrd="0" presId="urn:microsoft.com/office/officeart/2018/2/layout/IconVerticalSolidList"/>
    <dgm:cxn modelId="{1CFD4C9D-DE7A-4F83-8212-4FA837013251}" type="presParOf" srcId="{627CD941-B5D3-46A9-8BE7-DC411D47E961}" destId="{F30A6ABA-7FBF-4636-B40E-F107556A0A3B}" srcOrd="1" destOrd="0" presId="urn:microsoft.com/office/officeart/2018/2/layout/IconVerticalSolidList"/>
    <dgm:cxn modelId="{8BA59947-D32E-4A29-8981-A491E64480D3}" type="presParOf" srcId="{627CD941-B5D3-46A9-8BE7-DC411D47E961}" destId="{DECE49ED-B9D6-46F5-BC54-EECC726B03A7}" srcOrd="2" destOrd="0" presId="urn:microsoft.com/office/officeart/2018/2/layout/IconVerticalSolidList"/>
    <dgm:cxn modelId="{13F33664-E8B6-42BC-9DD9-55F7541C706C}" type="presParOf" srcId="{627CD941-B5D3-46A9-8BE7-DC411D47E961}" destId="{9550DA16-A25F-41CF-97D4-D5A9750B15E3}" srcOrd="3" destOrd="0" presId="urn:microsoft.com/office/officeart/2018/2/layout/IconVerticalSolidList"/>
    <dgm:cxn modelId="{AA72A34C-404B-4BBD-8414-C9DA39332326}" type="presParOf" srcId="{B821C17D-9D09-4872-8F2F-139532639A62}" destId="{9FC1EB94-C765-4C7A-8433-EB5E07719C85}" srcOrd="1" destOrd="0" presId="urn:microsoft.com/office/officeart/2018/2/layout/IconVerticalSolidList"/>
    <dgm:cxn modelId="{BDB050D3-E103-4AC8-B89E-8781BDAE1792}" type="presParOf" srcId="{B821C17D-9D09-4872-8F2F-139532639A62}" destId="{A209B53D-C044-4318-A6A8-7FBE04948431}" srcOrd="2" destOrd="0" presId="urn:microsoft.com/office/officeart/2018/2/layout/IconVerticalSolidList"/>
    <dgm:cxn modelId="{0530F2B0-E7F5-48F7-A3D0-282BE8CBADAF}" type="presParOf" srcId="{A209B53D-C044-4318-A6A8-7FBE04948431}" destId="{82E0D5F7-0BD1-48F6-BB8E-C44B1C3B0AF2}" srcOrd="0" destOrd="0" presId="urn:microsoft.com/office/officeart/2018/2/layout/IconVerticalSolidList"/>
    <dgm:cxn modelId="{120A1F16-CF8C-444B-9689-C5357CAE2DDB}" type="presParOf" srcId="{A209B53D-C044-4318-A6A8-7FBE04948431}" destId="{DCEB9079-E427-4776-B3FE-DC368E8D67C1}" srcOrd="1" destOrd="0" presId="urn:microsoft.com/office/officeart/2018/2/layout/IconVerticalSolidList"/>
    <dgm:cxn modelId="{089F0AF6-22FE-4CB9-A54A-E67EEF1CAAA0}" type="presParOf" srcId="{A209B53D-C044-4318-A6A8-7FBE04948431}" destId="{8D99BA6B-EA06-4335-817A-485D9D70845D}" srcOrd="2" destOrd="0" presId="urn:microsoft.com/office/officeart/2018/2/layout/IconVerticalSolidList"/>
    <dgm:cxn modelId="{AEE6C96D-829E-4AF0-A2FC-2CE61975FE04}" type="presParOf" srcId="{A209B53D-C044-4318-A6A8-7FBE04948431}" destId="{9F371BE4-80E6-4CA1-B338-8CC8613C8164}" srcOrd="3" destOrd="0" presId="urn:microsoft.com/office/officeart/2018/2/layout/IconVerticalSolidList"/>
    <dgm:cxn modelId="{0E5566F1-D8C0-4B3C-9045-524BDDCADB86}" type="presParOf" srcId="{B821C17D-9D09-4872-8F2F-139532639A62}" destId="{8D889176-102E-49F3-AF61-3800EEBB0A47}" srcOrd="3" destOrd="0" presId="urn:microsoft.com/office/officeart/2018/2/layout/IconVerticalSolidList"/>
    <dgm:cxn modelId="{0A824159-0865-44AA-8A1B-1CE2930BF6DE}" type="presParOf" srcId="{B821C17D-9D09-4872-8F2F-139532639A62}" destId="{BB713D1C-9F6E-4032-9C83-11DCCCBC18C4}" srcOrd="4" destOrd="0" presId="urn:microsoft.com/office/officeart/2018/2/layout/IconVerticalSolidList"/>
    <dgm:cxn modelId="{611B3A0C-95B9-435E-84C3-1B8A2AEC5A57}" type="presParOf" srcId="{BB713D1C-9F6E-4032-9C83-11DCCCBC18C4}" destId="{1D2B77AA-9675-4FE1-8E20-E2A5A662F9DE}" srcOrd="0" destOrd="0" presId="urn:microsoft.com/office/officeart/2018/2/layout/IconVerticalSolidList"/>
    <dgm:cxn modelId="{6900A40C-466B-4368-9D18-A6F90040F08D}" type="presParOf" srcId="{BB713D1C-9F6E-4032-9C83-11DCCCBC18C4}" destId="{C3DA4558-5CB4-4DB3-B3AD-297F1877C4FC}" srcOrd="1" destOrd="0" presId="urn:microsoft.com/office/officeart/2018/2/layout/IconVerticalSolidList"/>
    <dgm:cxn modelId="{5FEF0A31-9E69-4A55-81BF-059874EFCCA1}" type="presParOf" srcId="{BB713D1C-9F6E-4032-9C83-11DCCCBC18C4}" destId="{A05C7A65-77A0-4AFE-A947-6ED3C7D0B2F1}" srcOrd="2" destOrd="0" presId="urn:microsoft.com/office/officeart/2018/2/layout/IconVerticalSolidList"/>
    <dgm:cxn modelId="{996B8ACD-2B8D-4699-89B7-3088211130D0}" type="presParOf" srcId="{BB713D1C-9F6E-4032-9C83-11DCCCBC18C4}" destId="{A947AB63-BAFB-4849-8ED9-35444B363ED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3201D94-E0E8-402F-A3D0-291E78727AE5}" type="doc">
      <dgm:prSet loTypeId="urn:microsoft.com/office/officeart/2005/8/layout/vProcess5" loCatId="process" qsTypeId="urn:microsoft.com/office/officeart/2005/8/quickstyle/simple2" qsCatId="simple" csTypeId="urn:microsoft.com/office/officeart/2005/8/colors/accent3_2" csCatId="accent3"/>
      <dgm:spPr/>
      <dgm:t>
        <a:bodyPr/>
        <a:lstStyle/>
        <a:p>
          <a:endParaRPr lang="en-US"/>
        </a:p>
      </dgm:t>
    </dgm:pt>
    <dgm:pt modelId="{7EE009F8-7A0A-4727-BA87-7C6BC90390C9}">
      <dgm:prSet/>
      <dgm:spPr/>
      <dgm:t>
        <a:bodyPr/>
        <a:lstStyle/>
        <a:p>
          <a:r>
            <a:rPr lang="en-US" b="1"/>
            <a:t>Public Health Risks</a:t>
          </a:r>
          <a:r>
            <a:rPr lang="en-US"/>
            <a:t>: Lagoons often contain pathogens, especially in untreated or partially treated wastewater. Ensuring that safety barriers (e.g., fencing) are in place around the lagoon is essential to prevent accidental exposure to hazardous conditions.</a:t>
          </a:r>
        </a:p>
      </dgm:t>
    </dgm:pt>
    <dgm:pt modelId="{1810B8C9-764F-4821-BF0D-8C9BDF5DFD59}" type="parTrans" cxnId="{2546B281-1265-413D-AA96-C58760E3A538}">
      <dgm:prSet/>
      <dgm:spPr/>
      <dgm:t>
        <a:bodyPr/>
        <a:lstStyle/>
        <a:p>
          <a:endParaRPr lang="en-US"/>
        </a:p>
      </dgm:t>
    </dgm:pt>
    <dgm:pt modelId="{200B75B1-37D9-4E57-9CC5-9C237C5EFF4D}" type="sibTrans" cxnId="{2546B281-1265-413D-AA96-C58760E3A538}">
      <dgm:prSet/>
      <dgm:spPr/>
      <dgm:t>
        <a:bodyPr/>
        <a:lstStyle/>
        <a:p>
          <a:endParaRPr lang="en-US"/>
        </a:p>
      </dgm:t>
    </dgm:pt>
    <dgm:pt modelId="{648F5552-FA17-49CC-8A49-5A3FB3922C23}">
      <dgm:prSet/>
      <dgm:spPr/>
      <dgm:t>
        <a:bodyPr/>
        <a:lstStyle/>
        <a:p>
          <a:r>
            <a:rPr lang="en-US" b="1"/>
            <a:t>Worker Safety</a:t>
          </a:r>
          <a:r>
            <a:rPr lang="en-US"/>
            <a:t>: Workers involved in the operation and maintenance of lagoons should be trained to handle chemicals, manage sludge, and operate equipment safely. Proper personal protective equipment (PPE) should be provided, particularly when dealing with sludge or high-risk tasks.</a:t>
          </a:r>
        </a:p>
      </dgm:t>
    </dgm:pt>
    <dgm:pt modelId="{B4CA1D13-3451-42EC-A7DE-566C511BB8E2}" type="parTrans" cxnId="{B8171495-30AE-481C-9D4B-5CBC185BC476}">
      <dgm:prSet/>
      <dgm:spPr/>
      <dgm:t>
        <a:bodyPr/>
        <a:lstStyle/>
        <a:p>
          <a:endParaRPr lang="en-US"/>
        </a:p>
      </dgm:t>
    </dgm:pt>
    <dgm:pt modelId="{D21F6017-13E3-4249-86C6-C8181F4D9144}" type="sibTrans" cxnId="{B8171495-30AE-481C-9D4B-5CBC185BC476}">
      <dgm:prSet/>
      <dgm:spPr/>
      <dgm:t>
        <a:bodyPr/>
        <a:lstStyle/>
        <a:p>
          <a:endParaRPr lang="en-US"/>
        </a:p>
      </dgm:t>
    </dgm:pt>
    <dgm:pt modelId="{CC244E21-0CFF-43C0-A65C-3B5BF0D83BCC}">
      <dgm:prSet/>
      <dgm:spPr/>
      <dgm:t>
        <a:bodyPr/>
        <a:lstStyle/>
        <a:p>
          <a:r>
            <a:rPr lang="en-US" b="1"/>
            <a:t>Security</a:t>
          </a:r>
          <a:r>
            <a:rPr lang="en-US"/>
            <a:t>: For facilities dealing with industrial or high-strength waste, proper security measures should be implemented to prevent unauthorized access to the lagoon and ensure the safety of workers and the surrounding community.</a:t>
          </a:r>
        </a:p>
      </dgm:t>
    </dgm:pt>
    <dgm:pt modelId="{7BF89186-49E4-431A-9501-578FB8427597}" type="parTrans" cxnId="{6909C833-66E0-4FD2-AE0B-588E9A556D3D}">
      <dgm:prSet/>
      <dgm:spPr/>
      <dgm:t>
        <a:bodyPr/>
        <a:lstStyle/>
        <a:p>
          <a:endParaRPr lang="en-US"/>
        </a:p>
      </dgm:t>
    </dgm:pt>
    <dgm:pt modelId="{B759BD05-7D98-4DDD-BFE7-12B1CB0A06E8}" type="sibTrans" cxnId="{6909C833-66E0-4FD2-AE0B-588E9A556D3D}">
      <dgm:prSet/>
      <dgm:spPr/>
      <dgm:t>
        <a:bodyPr/>
        <a:lstStyle/>
        <a:p>
          <a:endParaRPr lang="en-US"/>
        </a:p>
      </dgm:t>
    </dgm:pt>
    <dgm:pt modelId="{DFF41265-D7CC-4BA7-A6C1-972597B2BD72}" type="pres">
      <dgm:prSet presAssocID="{53201D94-E0E8-402F-A3D0-291E78727AE5}" presName="outerComposite" presStyleCnt="0">
        <dgm:presLayoutVars>
          <dgm:chMax val="5"/>
          <dgm:dir/>
          <dgm:resizeHandles val="exact"/>
        </dgm:presLayoutVars>
      </dgm:prSet>
      <dgm:spPr/>
    </dgm:pt>
    <dgm:pt modelId="{C44FDFF8-C61F-4D90-9E0B-1C36428760F6}" type="pres">
      <dgm:prSet presAssocID="{53201D94-E0E8-402F-A3D0-291E78727AE5}" presName="dummyMaxCanvas" presStyleCnt="0">
        <dgm:presLayoutVars/>
      </dgm:prSet>
      <dgm:spPr/>
    </dgm:pt>
    <dgm:pt modelId="{EA3ED951-97AA-4755-832B-3E34EF374159}" type="pres">
      <dgm:prSet presAssocID="{53201D94-E0E8-402F-A3D0-291E78727AE5}" presName="ThreeNodes_1" presStyleLbl="node1" presStyleIdx="0" presStyleCnt="3">
        <dgm:presLayoutVars>
          <dgm:bulletEnabled val="1"/>
        </dgm:presLayoutVars>
      </dgm:prSet>
      <dgm:spPr/>
    </dgm:pt>
    <dgm:pt modelId="{6D1049FC-CEB6-47CC-8A1C-AA9D20B5EDCE}" type="pres">
      <dgm:prSet presAssocID="{53201D94-E0E8-402F-A3D0-291E78727AE5}" presName="ThreeNodes_2" presStyleLbl="node1" presStyleIdx="1" presStyleCnt="3">
        <dgm:presLayoutVars>
          <dgm:bulletEnabled val="1"/>
        </dgm:presLayoutVars>
      </dgm:prSet>
      <dgm:spPr/>
    </dgm:pt>
    <dgm:pt modelId="{E461BC02-2E29-4DBE-B2E8-8EC522D65482}" type="pres">
      <dgm:prSet presAssocID="{53201D94-E0E8-402F-A3D0-291E78727AE5}" presName="ThreeNodes_3" presStyleLbl="node1" presStyleIdx="2" presStyleCnt="3">
        <dgm:presLayoutVars>
          <dgm:bulletEnabled val="1"/>
        </dgm:presLayoutVars>
      </dgm:prSet>
      <dgm:spPr/>
    </dgm:pt>
    <dgm:pt modelId="{91407BAF-FD43-4391-ADA3-657DEF915F77}" type="pres">
      <dgm:prSet presAssocID="{53201D94-E0E8-402F-A3D0-291E78727AE5}" presName="ThreeConn_1-2" presStyleLbl="fgAccFollowNode1" presStyleIdx="0" presStyleCnt="2">
        <dgm:presLayoutVars>
          <dgm:bulletEnabled val="1"/>
        </dgm:presLayoutVars>
      </dgm:prSet>
      <dgm:spPr/>
    </dgm:pt>
    <dgm:pt modelId="{6A3A28C1-76AB-457F-827D-C3A6F6B642BE}" type="pres">
      <dgm:prSet presAssocID="{53201D94-E0E8-402F-A3D0-291E78727AE5}" presName="ThreeConn_2-3" presStyleLbl="fgAccFollowNode1" presStyleIdx="1" presStyleCnt="2">
        <dgm:presLayoutVars>
          <dgm:bulletEnabled val="1"/>
        </dgm:presLayoutVars>
      </dgm:prSet>
      <dgm:spPr/>
    </dgm:pt>
    <dgm:pt modelId="{D65CD904-5D28-41CB-A1AC-898ED7A5A66D}" type="pres">
      <dgm:prSet presAssocID="{53201D94-E0E8-402F-A3D0-291E78727AE5}" presName="ThreeNodes_1_text" presStyleLbl="node1" presStyleIdx="2" presStyleCnt="3">
        <dgm:presLayoutVars>
          <dgm:bulletEnabled val="1"/>
        </dgm:presLayoutVars>
      </dgm:prSet>
      <dgm:spPr/>
    </dgm:pt>
    <dgm:pt modelId="{D958D614-AD7A-4457-A5C2-4B19EF94577A}" type="pres">
      <dgm:prSet presAssocID="{53201D94-E0E8-402F-A3D0-291E78727AE5}" presName="ThreeNodes_2_text" presStyleLbl="node1" presStyleIdx="2" presStyleCnt="3">
        <dgm:presLayoutVars>
          <dgm:bulletEnabled val="1"/>
        </dgm:presLayoutVars>
      </dgm:prSet>
      <dgm:spPr/>
    </dgm:pt>
    <dgm:pt modelId="{687324AF-D920-473B-AC37-2975A93DB4A9}" type="pres">
      <dgm:prSet presAssocID="{53201D94-E0E8-402F-A3D0-291E78727AE5}" presName="ThreeNodes_3_text" presStyleLbl="node1" presStyleIdx="2" presStyleCnt="3">
        <dgm:presLayoutVars>
          <dgm:bulletEnabled val="1"/>
        </dgm:presLayoutVars>
      </dgm:prSet>
      <dgm:spPr/>
    </dgm:pt>
  </dgm:ptLst>
  <dgm:cxnLst>
    <dgm:cxn modelId="{9A442A10-7132-438F-A302-F4F50B3A7097}" type="presOf" srcId="{7EE009F8-7A0A-4727-BA87-7C6BC90390C9}" destId="{EA3ED951-97AA-4755-832B-3E34EF374159}" srcOrd="0" destOrd="0" presId="urn:microsoft.com/office/officeart/2005/8/layout/vProcess5"/>
    <dgm:cxn modelId="{35ECD914-217D-4B9E-A693-6A1A13E4A58A}" type="presOf" srcId="{53201D94-E0E8-402F-A3D0-291E78727AE5}" destId="{DFF41265-D7CC-4BA7-A6C1-972597B2BD72}" srcOrd="0" destOrd="0" presId="urn:microsoft.com/office/officeart/2005/8/layout/vProcess5"/>
    <dgm:cxn modelId="{30C2061E-67DA-443D-A1A3-F31594B11264}" type="presOf" srcId="{200B75B1-37D9-4E57-9CC5-9C237C5EFF4D}" destId="{91407BAF-FD43-4391-ADA3-657DEF915F77}" srcOrd="0" destOrd="0" presId="urn:microsoft.com/office/officeart/2005/8/layout/vProcess5"/>
    <dgm:cxn modelId="{6909C833-66E0-4FD2-AE0B-588E9A556D3D}" srcId="{53201D94-E0E8-402F-A3D0-291E78727AE5}" destId="{CC244E21-0CFF-43C0-A65C-3B5BF0D83BCC}" srcOrd="2" destOrd="0" parTransId="{7BF89186-49E4-431A-9501-578FB8427597}" sibTransId="{B759BD05-7D98-4DDD-BFE7-12B1CB0A06E8}"/>
    <dgm:cxn modelId="{357C0765-462D-484B-8FC5-6DD911B85BF9}" type="presOf" srcId="{CC244E21-0CFF-43C0-A65C-3B5BF0D83BCC}" destId="{E461BC02-2E29-4DBE-B2E8-8EC522D65482}" srcOrd="0" destOrd="0" presId="urn:microsoft.com/office/officeart/2005/8/layout/vProcess5"/>
    <dgm:cxn modelId="{872B816E-D7F8-45EE-9C69-B9BBD10C97DC}" type="presOf" srcId="{D21F6017-13E3-4249-86C6-C8181F4D9144}" destId="{6A3A28C1-76AB-457F-827D-C3A6F6B642BE}" srcOrd="0" destOrd="0" presId="urn:microsoft.com/office/officeart/2005/8/layout/vProcess5"/>
    <dgm:cxn modelId="{B4B7597D-A6A5-452C-840D-9935C821E8DA}" type="presOf" srcId="{648F5552-FA17-49CC-8A49-5A3FB3922C23}" destId="{6D1049FC-CEB6-47CC-8A1C-AA9D20B5EDCE}" srcOrd="0" destOrd="0" presId="urn:microsoft.com/office/officeart/2005/8/layout/vProcess5"/>
    <dgm:cxn modelId="{2546B281-1265-413D-AA96-C58760E3A538}" srcId="{53201D94-E0E8-402F-A3D0-291E78727AE5}" destId="{7EE009F8-7A0A-4727-BA87-7C6BC90390C9}" srcOrd="0" destOrd="0" parTransId="{1810B8C9-764F-4821-BF0D-8C9BDF5DFD59}" sibTransId="{200B75B1-37D9-4E57-9CC5-9C237C5EFF4D}"/>
    <dgm:cxn modelId="{B8171495-30AE-481C-9D4B-5CBC185BC476}" srcId="{53201D94-E0E8-402F-A3D0-291E78727AE5}" destId="{648F5552-FA17-49CC-8A49-5A3FB3922C23}" srcOrd="1" destOrd="0" parTransId="{B4CA1D13-3451-42EC-A7DE-566C511BB8E2}" sibTransId="{D21F6017-13E3-4249-86C6-C8181F4D9144}"/>
    <dgm:cxn modelId="{C2B0ABAE-305B-4904-BFB4-80B61815E55F}" type="presOf" srcId="{CC244E21-0CFF-43C0-A65C-3B5BF0D83BCC}" destId="{687324AF-D920-473B-AC37-2975A93DB4A9}" srcOrd="1" destOrd="0" presId="urn:microsoft.com/office/officeart/2005/8/layout/vProcess5"/>
    <dgm:cxn modelId="{9ED657BD-7AF9-4E77-B6F4-9134CA68BBE5}" type="presOf" srcId="{648F5552-FA17-49CC-8A49-5A3FB3922C23}" destId="{D958D614-AD7A-4457-A5C2-4B19EF94577A}" srcOrd="1" destOrd="0" presId="urn:microsoft.com/office/officeart/2005/8/layout/vProcess5"/>
    <dgm:cxn modelId="{3DCFC5F5-7C47-49BF-AADE-8B2DE923EFB3}" type="presOf" srcId="{7EE009F8-7A0A-4727-BA87-7C6BC90390C9}" destId="{D65CD904-5D28-41CB-A1AC-898ED7A5A66D}" srcOrd="1" destOrd="0" presId="urn:microsoft.com/office/officeart/2005/8/layout/vProcess5"/>
    <dgm:cxn modelId="{49407BF8-3130-41DC-B779-6F554286DC18}" type="presParOf" srcId="{DFF41265-D7CC-4BA7-A6C1-972597B2BD72}" destId="{C44FDFF8-C61F-4D90-9E0B-1C36428760F6}" srcOrd="0" destOrd="0" presId="urn:microsoft.com/office/officeart/2005/8/layout/vProcess5"/>
    <dgm:cxn modelId="{974C85D7-DB8B-4377-9295-CA83393AB686}" type="presParOf" srcId="{DFF41265-D7CC-4BA7-A6C1-972597B2BD72}" destId="{EA3ED951-97AA-4755-832B-3E34EF374159}" srcOrd="1" destOrd="0" presId="urn:microsoft.com/office/officeart/2005/8/layout/vProcess5"/>
    <dgm:cxn modelId="{42090300-0556-4692-B11C-CFE7F8A7404F}" type="presParOf" srcId="{DFF41265-D7CC-4BA7-A6C1-972597B2BD72}" destId="{6D1049FC-CEB6-47CC-8A1C-AA9D20B5EDCE}" srcOrd="2" destOrd="0" presId="urn:microsoft.com/office/officeart/2005/8/layout/vProcess5"/>
    <dgm:cxn modelId="{5E44F5E1-AB60-45FA-A216-0E69740AFBFB}" type="presParOf" srcId="{DFF41265-D7CC-4BA7-A6C1-972597B2BD72}" destId="{E461BC02-2E29-4DBE-B2E8-8EC522D65482}" srcOrd="3" destOrd="0" presId="urn:microsoft.com/office/officeart/2005/8/layout/vProcess5"/>
    <dgm:cxn modelId="{ECFE4F6C-3A5D-45E7-9EE8-A6461438A0C9}" type="presParOf" srcId="{DFF41265-D7CC-4BA7-A6C1-972597B2BD72}" destId="{91407BAF-FD43-4391-ADA3-657DEF915F77}" srcOrd="4" destOrd="0" presId="urn:microsoft.com/office/officeart/2005/8/layout/vProcess5"/>
    <dgm:cxn modelId="{C077BBE9-5E92-452A-A4DD-889F1C3025B9}" type="presParOf" srcId="{DFF41265-D7CC-4BA7-A6C1-972597B2BD72}" destId="{6A3A28C1-76AB-457F-827D-C3A6F6B642BE}" srcOrd="5" destOrd="0" presId="urn:microsoft.com/office/officeart/2005/8/layout/vProcess5"/>
    <dgm:cxn modelId="{124767B0-C0B0-4C3F-A86C-F21DD0E92933}" type="presParOf" srcId="{DFF41265-D7CC-4BA7-A6C1-972597B2BD72}" destId="{D65CD904-5D28-41CB-A1AC-898ED7A5A66D}" srcOrd="6" destOrd="0" presId="urn:microsoft.com/office/officeart/2005/8/layout/vProcess5"/>
    <dgm:cxn modelId="{7966D6CE-FA36-4AAE-91E5-C3FCAAC6ACE9}" type="presParOf" srcId="{DFF41265-D7CC-4BA7-A6C1-972597B2BD72}" destId="{D958D614-AD7A-4457-A5C2-4B19EF94577A}" srcOrd="7" destOrd="0" presId="urn:microsoft.com/office/officeart/2005/8/layout/vProcess5"/>
    <dgm:cxn modelId="{F9AA9EFB-861B-4804-9DD3-A851CDAA08BA}" type="presParOf" srcId="{DFF41265-D7CC-4BA7-A6C1-972597B2BD72}" destId="{687324AF-D920-473B-AC37-2975A93DB4A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300D85-F0D2-4140-ACF0-F081D216606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7FC8BDD-8999-4D47-A747-91589C072FEE}">
      <dgm:prSet/>
      <dgm:spPr/>
      <dgm:t>
        <a:bodyPr/>
        <a:lstStyle/>
        <a:p>
          <a:r>
            <a:rPr lang="en-US" b="1"/>
            <a:t>Permit Compliance</a:t>
          </a:r>
          <a:r>
            <a:rPr lang="en-US"/>
            <a:t>: Lagoon systems are typically subject to environmental regulations and permitting requirements. Operators must ensure that the system operates within the bounds of its </a:t>
          </a:r>
          <a:r>
            <a:rPr lang="en-US" b="1"/>
            <a:t>National Pollutant Discharge Elimination System (NPDES)</a:t>
          </a:r>
          <a:r>
            <a:rPr lang="en-US"/>
            <a:t> permit or similar state-issued permits.</a:t>
          </a:r>
        </a:p>
      </dgm:t>
    </dgm:pt>
    <dgm:pt modelId="{53DD2FB8-90E3-49F8-A4A2-C2FF5F4D233E}" type="parTrans" cxnId="{633B03A1-D777-4321-877F-AE7262B65C3B}">
      <dgm:prSet/>
      <dgm:spPr/>
      <dgm:t>
        <a:bodyPr/>
        <a:lstStyle/>
        <a:p>
          <a:endParaRPr lang="en-US"/>
        </a:p>
      </dgm:t>
    </dgm:pt>
    <dgm:pt modelId="{6B2980A0-7AD9-4123-9373-C4D22BFB7175}" type="sibTrans" cxnId="{633B03A1-D777-4321-877F-AE7262B65C3B}">
      <dgm:prSet/>
      <dgm:spPr/>
      <dgm:t>
        <a:bodyPr/>
        <a:lstStyle/>
        <a:p>
          <a:endParaRPr lang="en-US"/>
        </a:p>
      </dgm:t>
    </dgm:pt>
    <dgm:pt modelId="{BDB339B9-135F-4282-B6A6-29962E71669B}">
      <dgm:prSet/>
      <dgm:spPr/>
      <dgm:t>
        <a:bodyPr/>
        <a:lstStyle/>
        <a:p>
          <a:r>
            <a:rPr lang="en-US" b="1"/>
            <a:t>Record Keeping</a:t>
          </a:r>
          <a:r>
            <a:rPr lang="en-US"/>
            <a:t>: Accurate records of </a:t>
          </a:r>
          <a:r>
            <a:rPr lang="en-US" b="1"/>
            <a:t>maintenance activities</a:t>
          </a:r>
          <a:r>
            <a:rPr lang="en-US"/>
            <a:t>, </a:t>
          </a:r>
          <a:r>
            <a:rPr lang="en-US" b="1"/>
            <a:t>effluent quality monitoring</a:t>
          </a:r>
          <a:r>
            <a:rPr lang="en-US"/>
            <a:t>, </a:t>
          </a:r>
          <a:r>
            <a:rPr lang="en-US" b="1"/>
            <a:t>sludge management</a:t>
          </a:r>
          <a:r>
            <a:rPr lang="en-US"/>
            <a:t>, and </a:t>
          </a:r>
          <a:r>
            <a:rPr lang="en-US" b="1"/>
            <a:t>flow data</a:t>
          </a:r>
          <a:r>
            <a:rPr lang="en-US"/>
            <a:t> must be kept for regulatory reporting purposes. These records also help in identifying trends or issues in lagoon performance.</a:t>
          </a:r>
        </a:p>
      </dgm:t>
    </dgm:pt>
    <dgm:pt modelId="{772941E4-F03E-4965-AADE-246D3B78894D}" type="parTrans" cxnId="{3C702D85-921E-40FE-9B52-F9B635219D7F}">
      <dgm:prSet/>
      <dgm:spPr/>
      <dgm:t>
        <a:bodyPr/>
        <a:lstStyle/>
        <a:p>
          <a:endParaRPr lang="en-US"/>
        </a:p>
      </dgm:t>
    </dgm:pt>
    <dgm:pt modelId="{77D71C4A-7D8B-4764-AF2C-E5DA7E952AEE}" type="sibTrans" cxnId="{3C702D85-921E-40FE-9B52-F9B635219D7F}">
      <dgm:prSet/>
      <dgm:spPr/>
      <dgm:t>
        <a:bodyPr/>
        <a:lstStyle/>
        <a:p>
          <a:endParaRPr lang="en-US"/>
        </a:p>
      </dgm:t>
    </dgm:pt>
    <dgm:pt modelId="{278C84FD-DCEA-4BF9-8929-0118BF95C1F1}">
      <dgm:prSet/>
      <dgm:spPr/>
      <dgm:t>
        <a:bodyPr/>
        <a:lstStyle/>
        <a:p>
          <a:r>
            <a:rPr lang="en-US" b="1"/>
            <a:t>Routine Inspections</a:t>
          </a:r>
          <a:r>
            <a:rPr lang="en-US"/>
            <a:t>: Regular inspections of lagoon conditions, equipment, and operational logs are required to identify potential issues, such as excessive sludge buildup or inadequate treatment capacity.</a:t>
          </a:r>
        </a:p>
      </dgm:t>
    </dgm:pt>
    <dgm:pt modelId="{D3E8C926-1575-479F-82D2-F6442EA2A51E}" type="parTrans" cxnId="{822660EA-3CE9-45F5-8234-0A2C5E47ACFD}">
      <dgm:prSet/>
      <dgm:spPr/>
      <dgm:t>
        <a:bodyPr/>
        <a:lstStyle/>
        <a:p>
          <a:endParaRPr lang="en-US"/>
        </a:p>
      </dgm:t>
    </dgm:pt>
    <dgm:pt modelId="{5877B324-F439-453C-A474-5EBA99746D26}" type="sibTrans" cxnId="{822660EA-3CE9-45F5-8234-0A2C5E47ACFD}">
      <dgm:prSet/>
      <dgm:spPr/>
      <dgm:t>
        <a:bodyPr/>
        <a:lstStyle/>
        <a:p>
          <a:endParaRPr lang="en-US"/>
        </a:p>
      </dgm:t>
    </dgm:pt>
    <dgm:pt modelId="{40CA819E-D81F-43A7-969F-218AA742F089}" type="pres">
      <dgm:prSet presAssocID="{95300D85-F0D2-4140-ACF0-F081D2166063}" presName="root" presStyleCnt="0">
        <dgm:presLayoutVars>
          <dgm:dir/>
          <dgm:resizeHandles val="exact"/>
        </dgm:presLayoutVars>
      </dgm:prSet>
      <dgm:spPr/>
    </dgm:pt>
    <dgm:pt modelId="{CA67589F-8A1C-4BAA-B436-AE539C9A578A}" type="pres">
      <dgm:prSet presAssocID="{97FC8BDD-8999-4D47-A747-91589C072FEE}" presName="compNode" presStyleCnt="0"/>
      <dgm:spPr/>
    </dgm:pt>
    <dgm:pt modelId="{B1A7FF93-B7CB-4D63-9181-69AFA082793F}" type="pres">
      <dgm:prSet presAssocID="{97FC8BDD-8999-4D47-A747-91589C072FEE}" presName="bgRect" presStyleLbl="bgShp" presStyleIdx="0" presStyleCnt="3"/>
      <dgm:spPr/>
    </dgm:pt>
    <dgm:pt modelId="{29B4EC20-22D9-4689-91B1-ABA44F712754}" type="pres">
      <dgm:prSet presAssocID="{97FC8BDD-8999-4D47-A747-91589C072FE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al"/>
        </a:ext>
      </dgm:extLst>
    </dgm:pt>
    <dgm:pt modelId="{BD53AE52-057C-43B6-AFA1-B6C495965655}" type="pres">
      <dgm:prSet presAssocID="{97FC8BDD-8999-4D47-A747-91589C072FEE}" presName="spaceRect" presStyleCnt="0"/>
      <dgm:spPr/>
    </dgm:pt>
    <dgm:pt modelId="{D5D8DCCD-BA6D-42FE-A745-71C1D4F3E7DB}" type="pres">
      <dgm:prSet presAssocID="{97FC8BDD-8999-4D47-A747-91589C072FEE}" presName="parTx" presStyleLbl="revTx" presStyleIdx="0" presStyleCnt="3">
        <dgm:presLayoutVars>
          <dgm:chMax val="0"/>
          <dgm:chPref val="0"/>
        </dgm:presLayoutVars>
      </dgm:prSet>
      <dgm:spPr/>
    </dgm:pt>
    <dgm:pt modelId="{E3A1FFDC-D3F6-40FE-937D-6E59C61C2078}" type="pres">
      <dgm:prSet presAssocID="{6B2980A0-7AD9-4123-9373-C4D22BFB7175}" presName="sibTrans" presStyleCnt="0"/>
      <dgm:spPr/>
    </dgm:pt>
    <dgm:pt modelId="{DDD800F9-C175-4C0B-82B4-F4A86CDC3EAE}" type="pres">
      <dgm:prSet presAssocID="{BDB339B9-135F-4282-B6A6-29962E71669B}" presName="compNode" presStyleCnt="0"/>
      <dgm:spPr/>
    </dgm:pt>
    <dgm:pt modelId="{B2794F56-50DB-4568-BBCB-07BF4D5547A6}" type="pres">
      <dgm:prSet presAssocID="{BDB339B9-135F-4282-B6A6-29962E71669B}" presName="bgRect" presStyleLbl="bgShp" presStyleIdx="1" presStyleCnt="3"/>
      <dgm:spPr/>
    </dgm:pt>
    <dgm:pt modelId="{C395A71D-49C7-4969-9FE1-9AF973BA5F95}" type="pres">
      <dgm:prSet presAssocID="{BDB339B9-135F-4282-B6A6-29962E71669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aker"/>
        </a:ext>
      </dgm:extLst>
    </dgm:pt>
    <dgm:pt modelId="{403F345F-3DD7-4DE0-B64A-64CD3FDC4ED6}" type="pres">
      <dgm:prSet presAssocID="{BDB339B9-135F-4282-B6A6-29962E71669B}" presName="spaceRect" presStyleCnt="0"/>
      <dgm:spPr/>
    </dgm:pt>
    <dgm:pt modelId="{CCE367A7-E099-4195-A247-940404EA9C0A}" type="pres">
      <dgm:prSet presAssocID="{BDB339B9-135F-4282-B6A6-29962E71669B}" presName="parTx" presStyleLbl="revTx" presStyleIdx="1" presStyleCnt="3">
        <dgm:presLayoutVars>
          <dgm:chMax val="0"/>
          <dgm:chPref val="0"/>
        </dgm:presLayoutVars>
      </dgm:prSet>
      <dgm:spPr/>
    </dgm:pt>
    <dgm:pt modelId="{5ED593C8-0CE8-43C0-92A9-320C942CE10D}" type="pres">
      <dgm:prSet presAssocID="{77D71C4A-7D8B-4764-AF2C-E5DA7E952AEE}" presName="sibTrans" presStyleCnt="0"/>
      <dgm:spPr/>
    </dgm:pt>
    <dgm:pt modelId="{8891CA7C-0EB8-4BFF-9700-C12B60729BAA}" type="pres">
      <dgm:prSet presAssocID="{278C84FD-DCEA-4BF9-8929-0118BF95C1F1}" presName="compNode" presStyleCnt="0"/>
      <dgm:spPr/>
    </dgm:pt>
    <dgm:pt modelId="{B8A9BB2B-E0F8-4A41-8454-891F60418D76}" type="pres">
      <dgm:prSet presAssocID="{278C84FD-DCEA-4BF9-8929-0118BF95C1F1}" presName="bgRect" presStyleLbl="bgShp" presStyleIdx="2" presStyleCnt="3"/>
      <dgm:spPr/>
    </dgm:pt>
    <dgm:pt modelId="{540F99C3-A194-448B-80AC-954669DDC21C}" type="pres">
      <dgm:prSet presAssocID="{278C84FD-DCEA-4BF9-8929-0118BF95C1F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lash"/>
        </a:ext>
      </dgm:extLst>
    </dgm:pt>
    <dgm:pt modelId="{69D65E04-16BA-4379-A7EA-CE31E29B6ADA}" type="pres">
      <dgm:prSet presAssocID="{278C84FD-DCEA-4BF9-8929-0118BF95C1F1}" presName="spaceRect" presStyleCnt="0"/>
      <dgm:spPr/>
    </dgm:pt>
    <dgm:pt modelId="{63F8DF7A-D44F-488A-A14F-DBC86D6F10AE}" type="pres">
      <dgm:prSet presAssocID="{278C84FD-DCEA-4BF9-8929-0118BF95C1F1}" presName="parTx" presStyleLbl="revTx" presStyleIdx="2" presStyleCnt="3">
        <dgm:presLayoutVars>
          <dgm:chMax val="0"/>
          <dgm:chPref val="0"/>
        </dgm:presLayoutVars>
      </dgm:prSet>
      <dgm:spPr/>
    </dgm:pt>
  </dgm:ptLst>
  <dgm:cxnLst>
    <dgm:cxn modelId="{BC9A4B26-D903-4E4C-B70A-79BA371F1109}" type="presOf" srcId="{BDB339B9-135F-4282-B6A6-29962E71669B}" destId="{CCE367A7-E099-4195-A247-940404EA9C0A}" srcOrd="0" destOrd="0" presId="urn:microsoft.com/office/officeart/2018/2/layout/IconVerticalSolidList"/>
    <dgm:cxn modelId="{5818A35B-C09D-473E-A90C-13198D64A514}" type="presOf" srcId="{95300D85-F0D2-4140-ACF0-F081D2166063}" destId="{40CA819E-D81F-43A7-969F-218AA742F089}" srcOrd="0" destOrd="0" presId="urn:microsoft.com/office/officeart/2018/2/layout/IconVerticalSolidList"/>
    <dgm:cxn modelId="{744DAB79-AD45-40CB-BA76-420019033BA5}" type="presOf" srcId="{97FC8BDD-8999-4D47-A747-91589C072FEE}" destId="{D5D8DCCD-BA6D-42FE-A745-71C1D4F3E7DB}" srcOrd="0" destOrd="0" presId="urn:microsoft.com/office/officeart/2018/2/layout/IconVerticalSolidList"/>
    <dgm:cxn modelId="{702D8B5A-69B5-450B-A155-457A7A388051}" type="presOf" srcId="{278C84FD-DCEA-4BF9-8929-0118BF95C1F1}" destId="{63F8DF7A-D44F-488A-A14F-DBC86D6F10AE}" srcOrd="0" destOrd="0" presId="urn:microsoft.com/office/officeart/2018/2/layout/IconVerticalSolidList"/>
    <dgm:cxn modelId="{3C702D85-921E-40FE-9B52-F9B635219D7F}" srcId="{95300D85-F0D2-4140-ACF0-F081D2166063}" destId="{BDB339B9-135F-4282-B6A6-29962E71669B}" srcOrd="1" destOrd="0" parTransId="{772941E4-F03E-4965-AADE-246D3B78894D}" sibTransId="{77D71C4A-7D8B-4764-AF2C-E5DA7E952AEE}"/>
    <dgm:cxn modelId="{633B03A1-D777-4321-877F-AE7262B65C3B}" srcId="{95300D85-F0D2-4140-ACF0-F081D2166063}" destId="{97FC8BDD-8999-4D47-A747-91589C072FEE}" srcOrd="0" destOrd="0" parTransId="{53DD2FB8-90E3-49F8-A4A2-C2FF5F4D233E}" sibTransId="{6B2980A0-7AD9-4123-9373-C4D22BFB7175}"/>
    <dgm:cxn modelId="{822660EA-3CE9-45F5-8234-0A2C5E47ACFD}" srcId="{95300D85-F0D2-4140-ACF0-F081D2166063}" destId="{278C84FD-DCEA-4BF9-8929-0118BF95C1F1}" srcOrd="2" destOrd="0" parTransId="{D3E8C926-1575-479F-82D2-F6442EA2A51E}" sibTransId="{5877B324-F439-453C-A474-5EBA99746D26}"/>
    <dgm:cxn modelId="{7BD5743C-86B7-4EF1-A32B-146F36D9D218}" type="presParOf" srcId="{40CA819E-D81F-43A7-969F-218AA742F089}" destId="{CA67589F-8A1C-4BAA-B436-AE539C9A578A}" srcOrd="0" destOrd="0" presId="urn:microsoft.com/office/officeart/2018/2/layout/IconVerticalSolidList"/>
    <dgm:cxn modelId="{5F6E867C-7C9B-42E8-92ED-7EE1C0624DC7}" type="presParOf" srcId="{CA67589F-8A1C-4BAA-B436-AE539C9A578A}" destId="{B1A7FF93-B7CB-4D63-9181-69AFA082793F}" srcOrd="0" destOrd="0" presId="urn:microsoft.com/office/officeart/2018/2/layout/IconVerticalSolidList"/>
    <dgm:cxn modelId="{EB25BDB6-012E-485D-ADD6-2CE32F4C0EE6}" type="presParOf" srcId="{CA67589F-8A1C-4BAA-B436-AE539C9A578A}" destId="{29B4EC20-22D9-4689-91B1-ABA44F712754}" srcOrd="1" destOrd="0" presId="urn:microsoft.com/office/officeart/2018/2/layout/IconVerticalSolidList"/>
    <dgm:cxn modelId="{DF67E336-E157-4ABA-AF77-9323125322A9}" type="presParOf" srcId="{CA67589F-8A1C-4BAA-B436-AE539C9A578A}" destId="{BD53AE52-057C-43B6-AFA1-B6C495965655}" srcOrd="2" destOrd="0" presId="urn:microsoft.com/office/officeart/2018/2/layout/IconVerticalSolidList"/>
    <dgm:cxn modelId="{21254FF8-1337-4759-B7C2-624BC8CB2CF8}" type="presParOf" srcId="{CA67589F-8A1C-4BAA-B436-AE539C9A578A}" destId="{D5D8DCCD-BA6D-42FE-A745-71C1D4F3E7DB}" srcOrd="3" destOrd="0" presId="urn:microsoft.com/office/officeart/2018/2/layout/IconVerticalSolidList"/>
    <dgm:cxn modelId="{9222A822-61F2-484A-9229-9FA3CD19C377}" type="presParOf" srcId="{40CA819E-D81F-43A7-969F-218AA742F089}" destId="{E3A1FFDC-D3F6-40FE-937D-6E59C61C2078}" srcOrd="1" destOrd="0" presId="urn:microsoft.com/office/officeart/2018/2/layout/IconVerticalSolidList"/>
    <dgm:cxn modelId="{7C6F4348-FA3E-4093-91E2-0260FAEA0D9A}" type="presParOf" srcId="{40CA819E-D81F-43A7-969F-218AA742F089}" destId="{DDD800F9-C175-4C0B-82B4-F4A86CDC3EAE}" srcOrd="2" destOrd="0" presId="urn:microsoft.com/office/officeart/2018/2/layout/IconVerticalSolidList"/>
    <dgm:cxn modelId="{2870472B-628A-443D-822F-C620E11281F2}" type="presParOf" srcId="{DDD800F9-C175-4C0B-82B4-F4A86CDC3EAE}" destId="{B2794F56-50DB-4568-BBCB-07BF4D5547A6}" srcOrd="0" destOrd="0" presId="urn:microsoft.com/office/officeart/2018/2/layout/IconVerticalSolidList"/>
    <dgm:cxn modelId="{0B7C6B53-77B0-4EC3-80D3-6DBAB90F4AFD}" type="presParOf" srcId="{DDD800F9-C175-4C0B-82B4-F4A86CDC3EAE}" destId="{C395A71D-49C7-4969-9FE1-9AF973BA5F95}" srcOrd="1" destOrd="0" presId="urn:microsoft.com/office/officeart/2018/2/layout/IconVerticalSolidList"/>
    <dgm:cxn modelId="{037C25FA-1972-4D49-8318-2D24337116BC}" type="presParOf" srcId="{DDD800F9-C175-4C0B-82B4-F4A86CDC3EAE}" destId="{403F345F-3DD7-4DE0-B64A-64CD3FDC4ED6}" srcOrd="2" destOrd="0" presId="urn:microsoft.com/office/officeart/2018/2/layout/IconVerticalSolidList"/>
    <dgm:cxn modelId="{C6CA7617-2E68-492F-93DE-C0E6ED090D62}" type="presParOf" srcId="{DDD800F9-C175-4C0B-82B4-F4A86CDC3EAE}" destId="{CCE367A7-E099-4195-A247-940404EA9C0A}" srcOrd="3" destOrd="0" presId="urn:microsoft.com/office/officeart/2018/2/layout/IconVerticalSolidList"/>
    <dgm:cxn modelId="{CC560633-0AB5-46C4-82C5-8C57C6470FAD}" type="presParOf" srcId="{40CA819E-D81F-43A7-969F-218AA742F089}" destId="{5ED593C8-0CE8-43C0-92A9-320C942CE10D}" srcOrd="3" destOrd="0" presId="urn:microsoft.com/office/officeart/2018/2/layout/IconVerticalSolidList"/>
    <dgm:cxn modelId="{BDA0D14D-8A15-49A8-9211-FA215E1E2F61}" type="presParOf" srcId="{40CA819E-D81F-43A7-969F-218AA742F089}" destId="{8891CA7C-0EB8-4BFF-9700-C12B60729BAA}" srcOrd="4" destOrd="0" presId="urn:microsoft.com/office/officeart/2018/2/layout/IconVerticalSolidList"/>
    <dgm:cxn modelId="{70FB2F81-7112-4D9C-9847-0B846DA7262C}" type="presParOf" srcId="{8891CA7C-0EB8-4BFF-9700-C12B60729BAA}" destId="{B8A9BB2B-E0F8-4A41-8454-891F60418D76}" srcOrd="0" destOrd="0" presId="urn:microsoft.com/office/officeart/2018/2/layout/IconVerticalSolidList"/>
    <dgm:cxn modelId="{7C2F9CF9-B41C-44B7-84CA-1F6766076EAE}" type="presParOf" srcId="{8891CA7C-0EB8-4BFF-9700-C12B60729BAA}" destId="{540F99C3-A194-448B-80AC-954669DDC21C}" srcOrd="1" destOrd="0" presId="urn:microsoft.com/office/officeart/2018/2/layout/IconVerticalSolidList"/>
    <dgm:cxn modelId="{64E8C008-7399-467E-AFB8-43AC3B8F2952}" type="presParOf" srcId="{8891CA7C-0EB8-4BFF-9700-C12B60729BAA}" destId="{69D65E04-16BA-4379-A7EA-CE31E29B6ADA}" srcOrd="2" destOrd="0" presId="urn:microsoft.com/office/officeart/2018/2/layout/IconVerticalSolidList"/>
    <dgm:cxn modelId="{DBB23170-D9FA-4CFB-A534-C0F65C80292D}" type="presParOf" srcId="{8891CA7C-0EB8-4BFF-9700-C12B60729BAA}" destId="{63F8DF7A-D44F-488A-A14F-DBC86D6F10A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BCE6F9-70F0-4CA9-8CBF-B667503E816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E7D4201-F0AA-48A8-BEF9-F09CE4B98102}">
      <dgm:prSet/>
      <dgm:spPr/>
      <dgm:t>
        <a:bodyPr/>
        <a:lstStyle/>
        <a:p>
          <a:r>
            <a:rPr lang="en-US" b="1"/>
            <a:t>Discharge to Receiving Waters</a:t>
          </a:r>
          <a:r>
            <a:rPr lang="en-US"/>
            <a:t>: The effluent from the lagoon, once treated, is usually discharged into a </a:t>
          </a:r>
          <a:r>
            <a:rPr lang="en-US" b="1"/>
            <a:t>river</a:t>
          </a:r>
          <a:r>
            <a:rPr lang="en-US"/>
            <a:t>, </a:t>
          </a:r>
          <a:r>
            <a:rPr lang="en-US" b="1"/>
            <a:t>stream</a:t>
          </a:r>
          <a:r>
            <a:rPr lang="en-US"/>
            <a:t>, or </a:t>
          </a:r>
          <a:r>
            <a:rPr lang="en-US" b="1"/>
            <a:t>lake</a:t>
          </a:r>
          <a:r>
            <a:rPr lang="en-US"/>
            <a:t>. Operators must ensure that the lagoon’s effluent meets water quality standards to prevent negative impacts on the receiving water body and the surrounding environment.</a:t>
          </a:r>
        </a:p>
      </dgm:t>
    </dgm:pt>
    <dgm:pt modelId="{9349984B-E379-408C-AD0B-6CDF13E75920}" type="parTrans" cxnId="{3B48CA82-F724-4A41-A7B8-796CFC003CF9}">
      <dgm:prSet/>
      <dgm:spPr/>
      <dgm:t>
        <a:bodyPr/>
        <a:lstStyle/>
        <a:p>
          <a:endParaRPr lang="en-US"/>
        </a:p>
      </dgm:t>
    </dgm:pt>
    <dgm:pt modelId="{59F7381F-0AB1-4C40-8244-FE2370019A41}" type="sibTrans" cxnId="{3B48CA82-F724-4A41-A7B8-796CFC003CF9}">
      <dgm:prSet/>
      <dgm:spPr/>
      <dgm:t>
        <a:bodyPr/>
        <a:lstStyle/>
        <a:p>
          <a:endParaRPr lang="en-US"/>
        </a:p>
      </dgm:t>
    </dgm:pt>
    <dgm:pt modelId="{E8F60B5A-D9AC-4B08-8473-D6511B3856FD}">
      <dgm:prSet/>
      <dgm:spPr/>
      <dgm:t>
        <a:bodyPr/>
        <a:lstStyle/>
        <a:p>
          <a:r>
            <a:rPr lang="en-US" b="1"/>
            <a:t>Ecological Considerations</a:t>
          </a:r>
          <a:r>
            <a:rPr lang="en-US"/>
            <a:t>: Lagoons may also have ecological value, serving as habitats for birds or other wildlife. Operators should consider the environmental impact of the lagoon system on local ecosystems and avoid actions that might harm these environments.</a:t>
          </a:r>
        </a:p>
      </dgm:t>
    </dgm:pt>
    <dgm:pt modelId="{7C9CE034-9969-46DE-9042-9E5B666A4A35}" type="parTrans" cxnId="{401CB14B-5648-4497-9755-06F12D652097}">
      <dgm:prSet/>
      <dgm:spPr/>
      <dgm:t>
        <a:bodyPr/>
        <a:lstStyle/>
        <a:p>
          <a:endParaRPr lang="en-US"/>
        </a:p>
      </dgm:t>
    </dgm:pt>
    <dgm:pt modelId="{2CBBB6CD-C7C7-42FF-A3FA-8264FBF85813}" type="sibTrans" cxnId="{401CB14B-5648-4497-9755-06F12D652097}">
      <dgm:prSet/>
      <dgm:spPr/>
      <dgm:t>
        <a:bodyPr/>
        <a:lstStyle/>
        <a:p>
          <a:endParaRPr lang="en-US"/>
        </a:p>
      </dgm:t>
    </dgm:pt>
    <dgm:pt modelId="{BEF85930-2D57-431A-B963-899419685AF5}" type="pres">
      <dgm:prSet presAssocID="{0DBCE6F9-70F0-4CA9-8CBF-B667503E8166}" presName="root" presStyleCnt="0">
        <dgm:presLayoutVars>
          <dgm:dir/>
          <dgm:resizeHandles val="exact"/>
        </dgm:presLayoutVars>
      </dgm:prSet>
      <dgm:spPr/>
    </dgm:pt>
    <dgm:pt modelId="{F8666628-D312-44E0-8C71-27E9A3851C24}" type="pres">
      <dgm:prSet presAssocID="{1E7D4201-F0AA-48A8-BEF9-F09CE4B98102}" presName="compNode" presStyleCnt="0"/>
      <dgm:spPr/>
    </dgm:pt>
    <dgm:pt modelId="{6E5F69AB-403E-41C7-829B-34A67A21AE1D}" type="pres">
      <dgm:prSet presAssocID="{1E7D4201-F0AA-48A8-BEF9-F09CE4B98102}" presName="bgRect" presStyleLbl="bgShp" presStyleIdx="0" presStyleCnt="2"/>
      <dgm:spPr/>
    </dgm:pt>
    <dgm:pt modelId="{30262F80-ECD9-4C97-A919-6CCC302411E5}" type="pres">
      <dgm:prSet presAssocID="{1E7D4201-F0AA-48A8-BEF9-F09CE4B9810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noe"/>
        </a:ext>
      </dgm:extLst>
    </dgm:pt>
    <dgm:pt modelId="{ED07D10F-4053-4F54-A914-E3AB8DCEDD92}" type="pres">
      <dgm:prSet presAssocID="{1E7D4201-F0AA-48A8-BEF9-F09CE4B98102}" presName="spaceRect" presStyleCnt="0"/>
      <dgm:spPr/>
    </dgm:pt>
    <dgm:pt modelId="{3F8D3681-75E1-4916-9DF0-E8BEA4D5E4AA}" type="pres">
      <dgm:prSet presAssocID="{1E7D4201-F0AA-48A8-BEF9-F09CE4B98102}" presName="parTx" presStyleLbl="revTx" presStyleIdx="0" presStyleCnt="2">
        <dgm:presLayoutVars>
          <dgm:chMax val="0"/>
          <dgm:chPref val="0"/>
        </dgm:presLayoutVars>
      </dgm:prSet>
      <dgm:spPr/>
    </dgm:pt>
    <dgm:pt modelId="{01955E19-37A1-4832-9F3D-373DBFBE4C0C}" type="pres">
      <dgm:prSet presAssocID="{59F7381F-0AB1-4C40-8244-FE2370019A41}" presName="sibTrans" presStyleCnt="0"/>
      <dgm:spPr/>
    </dgm:pt>
    <dgm:pt modelId="{B4658F34-08F9-42B8-A81E-E5D6F50DA1C6}" type="pres">
      <dgm:prSet presAssocID="{E8F60B5A-D9AC-4B08-8473-D6511B3856FD}" presName="compNode" presStyleCnt="0"/>
      <dgm:spPr/>
    </dgm:pt>
    <dgm:pt modelId="{55AD26E1-0CA1-408C-9609-08D136436025}" type="pres">
      <dgm:prSet presAssocID="{E8F60B5A-D9AC-4B08-8473-D6511B3856FD}" presName="bgRect" presStyleLbl="bgShp" presStyleIdx="1" presStyleCnt="2"/>
      <dgm:spPr/>
    </dgm:pt>
    <dgm:pt modelId="{55707EBF-94F4-4728-A98D-F7B699A82DC0}" type="pres">
      <dgm:prSet presAssocID="{E8F60B5A-D9AC-4B08-8473-D6511B3856FD}"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eal"/>
        </a:ext>
      </dgm:extLst>
    </dgm:pt>
    <dgm:pt modelId="{0B47A69B-F10F-4497-9825-F23DFCA56F7E}" type="pres">
      <dgm:prSet presAssocID="{E8F60B5A-D9AC-4B08-8473-D6511B3856FD}" presName="spaceRect" presStyleCnt="0"/>
      <dgm:spPr/>
    </dgm:pt>
    <dgm:pt modelId="{2E9CA7A9-7F2E-4999-8891-2B0018BCCF39}" type="pres">
      <dgm:prSet presAssocID="{E8F60B5A-D9AC-4B08-8473-D6511B3856FD}" presName="parTx" presStyleLbl="revTx" presStyleIdx="1" presStyleCnt="2">
        <dgm:presLayoutVars>
          <dgm:chMax val="0"/>
          <dgm:chPref val="0"/>
        </dgm:presLayoutVars>
      </dgm:prSet>
      <dgm:spPr/>
    </dgm:pt>
  </dgm:ptLst>
  <dgm:cxnLst>
    <dgm:cxn modelId="{401CB14B-5648-4497-9755-06F12D652097}" srcId="{0DBCE6F9-70F0-4CA9-8CBF-B667503E8166}" destId="{E8F60B5A-D9AC-4B08-8473-D6511B3856FD}" srcOrd="1" destOrd="0" parTransId="{7C9CE034-9969-46DE-9042-9E5B666A4A35}" sibTransId="{2CBBB6CD-C7C7-42FF-A3FA-8264FBF85813}"/>
    <dgm:cxn modelId="{3B48CA82-F724-4A41-A7B8-796CFC003CF9}" srcId="{0DBCE6F9-70F0-4CA9-8CBF-B667503E8166}" destId="{1E7D4201-F0AA-48A8-BEF9-F09CE4B98102}" srcOrd="0" destOrd="0" parTransId="{9349984B-E379-408C-AD0B-6CDF13E75920}" sibTransId="{59F7381F-0AB1-4C40-8244-FE2370019A41}"/>
    <dgm:cxn modelId="{4A8D4A96-352F-4EE5-BF96-F12BF68980BC}" type="presOf" srcId="{0DBCE6F9-70F0-4CA9-8CBF-B667503E8166}" destId="{BEF85930-2D57-431A-B963-899419685AF5}" srcOrd="0" destOrd="0" presId="urn:microsoft.com/office/officeart/2018/2/layout/IconVerticalSolidList"/>
    <dgm:cxn modelId="{307D22D4-BA88-4FA6-87BC-0083A45AD7D7}" type="presOf" srcId="{E8F60B5A-D9AC-4B08-8473-D6511B3856FD}" destId="{2E9CA7A9-7F2E-4999-8891-2B0018BCCF39}" srcOrd="0" destOrd="0" presId="urn:microsoft.com/office/officeart/2018/2/layout/IconVerticalSolidList"/>
    <dgm:cxn modelId="{8E0002ED-0E75-4ABB-82E0-A32CBF7CC10A}" type="presOf" srcId="{1E7D4201-F0AA-48A8-BEF9-F09CE4B98102}" destId="{3F8D3681-75E1-4916-9DF0-E8BEA4D5E4AA}" srcOrd="0" destOrd="0" presId="urn:microsoft.com/office/officeart/2018/2/layout/IconVerticalSolidList"/>
    <dgm:cxn modelId="{4ECDC4B1-EACA-4A17-AD75-2CBDAE30110A}" type="presParOf" srcId="{BEF85930-2D57-431A-B963-899419685AF5}" destId="{F8666628-D312-44E0-8C71-27E9A3851C24}" srcOrd="0" destOrd="0" presId="urn:microsoft.com/office/officeart/2018/2/layout/IconVerticalSolidList"/>
    <dgm:cxn modelId="{7417E159-6E0B-4A37-907A-7AF3C0E53CBE}" type="presParOf" srcId="{F8666628-D312-44E0-8C71-27E9A3851C24}" destId="{6E5F69AB-403E-41C7-829B-34A67A21AE1D}" srcOrd="0" destOrd="0" presId="urn:microsoft.com/office/officeart/2018/2/layout/IconVerticalSolidList"/>
    <dgm:cxn modelId="{D491CD7B-80A4-4B1A-9309-89738B17BC23}" type="presParOf" srcId="{F8666628-D312-44E0-8C71-27E9A3851C24}" destId="{30262F80-ECD9-4C97-A919-6CCC302411E5}" srcOrd="1" destOrd="0" presId="urn:microsoft.com/office/officeart/2018/2/layout/IconVerticalSolidList"/>
    <dgm:cxn modelId="{EDAF4824-678B-428B-A8E6-45BD2A19CD61}" type="presParOf" srcId="{F8666628-D312-44E0-8C71-27E9A3851C24}" destId="{ED07D10F-4053-4F54-A914-E3AB8DCEDD92}" srcOrd="2" destOrd="0" presId="urn:microsoft.com/office/officeart/2018/2/layout/IconVerticalSolidList"/>
    <dgm:cxn modelId="{D5217DEE-C3A1-4FE5-8C39-C94A7A8BB8EF}" type="presParOf" srcId="{F8666628-D312-44E0-8C71-27E9A3851C24}" destId="{3F8D3681-75E1-4916-9DF0-E8BEA4D5E4AA}" srcOrd="3" destOrd="0" presId="urn:microsoft.com/office/officeart/2018/2/layout/IconVerticalSolidList"/>
    <dgm:cxn modelId="{9EDBD76E-E121-470C-BBDA-6995AC5B517F}" type="presParOf" srcId="{BEF85930-2D57-431A-B963-899419685AF5}" destId="{01955E19-37A1-4832-9F3D-373DBFBE4C0C}" srcOrd="1" destOrd="0" presId="urn:microsoft.com/office/officeart/2018/2/layout/IconVerticalSolidList"/>
    <dgm:cxn modelId="{4CDB719F-D0B4-4467-A554-84C5CF464E6F}" type="presParOf" srcId="{BEF85930-2D57-431A-B963-899419685AF5}" destId="{B4658F34-08F9-42B8-A81E-E5D6F50DA1C6}" srcOrd="2" destOrd="0" presId="urn:microsoft.com/office/officeart/2018/2/layout/IconVerticalSolidList"/>
    <dgm:cxn modelId="{45C9F3B8-1DD0-4538-A1EB-B817BA706E5D}" type="presParOf" srcId="{B4658F34-08F9-42B8-A81E-E5D6F50DA1C6}" destId="{55AD26E1-0CA1-408C-9609-08D136436025}" srcOrd="0" destOrd="0" presId="urn:microsoft.com/office/officeart/2018/2/layout/IconVerticalSolidList"/>
    <dgm:cxn modelId="{787AB7F6-0EDA-4585-B838-D57F8011F4FD}" type="presParOf" srcId="{B4658F34-08F9-42B8-A81E-E5D6F50DA1C6}" destId="{55707EBF-94F4-4728-A98D-F7B699A82DC0}" srcOrd="1" destOrd="0" presId="urn:microsoft.com/office/officeart/2018/2/layout/IconVerticalSolidList"/>
    <dgm:cxn modelId="{3CEFDBAE-1AAC-44E6-8B61-085ACF1A9447}" type="presParOf" srcId="{B4658F34-08F9-42B8-A81E-E5D6F50DA1C6}" destId="{0B47A69B-F10F-4497-9825-F23DFCA56F7E}" srcOrd="2" destOrd="0" presId="urn:microsoft.com/office/officeart/2018/2/layout/IconVerticalSolidList"/>
    <dgm:cxn modelId="{578D59A7-BCFC-402A-8265-0AD58612E9D5}" type="presParOf" srcId="{B4658F34-08F9-42B8-A81E-E5D6F50DA1C6}" destId="{2E9CA7A9-7F2E-4999-8891-2B0018BCCF3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47F153A-A773-421B-923C-CFD21EEFD3F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FBD746D-BD74-4781-8D0F-0C73143BB6B0}">
      <dgm:prSet/>
      <dgm:spPr/>
      <dgm:t>
        <a:bodyPr/>
        <a:lstStyle/>
        <a:p>
          <a:r>
            <a:rPr lang="en-US"/>
            <a:t>Influent Sampling and Monitoring</a:t>
          </a:r>
        </a:p>
      </dgm:t>
    </dgm:pt>
    <dgm:pt modelId="{B621121E-728D-4603-9C17-BC67711E9628}" type="parTrans" cxnId="{CC093BE5-F607-4127-BFD1-EFD0F2F8DAEA}">
      <dgm:prSet/>
      <dgm:spPr/>
      <dgm:t>
        <a:bodyPr/>
        <a:lstStyle/>
        <a:p>
          <a:endParaRPr lang="en-US"/>
        </a:p>
      </dgm:t>
    </dgm:pt>
    <dgm:pt modelId="{493173E8-BF15-47A8-891B-E4C6E6E1FC02}" type="sibTrans" cxnId="{CC093BE5-F607-4127-BFD1-EFD0F2F8DAEA}">
      <dgm:prSet/>
      <dgm:spPr/>
      <dgm:t>
        <a:bodyPr/>
        <a:lstStyle/>
        <a:p>
          <a:endParaRPr lang="en-US"/>
        </a:p>
      </dgm:t>
    </dgm:pt>
    <dgm:pt modelId="{74726FE0-8204-4CAC-8317-E910F73D036A}">
      <dgm:prSet/>
      <dgm:spPr/>
      <dgm:t>
        <a:bodyPr/>
        <a:lstStyle/>
        <a:p>
          <a:r>
            <a:rPr lang="en-US"/>
            <a:t>Effluent Sampling and Monitoring</a:t>
          </a:r>
        </a:p>
      </dgm:t>
    </dgm:pt>
    <dgm:pt modelId="{A54E7708-FCC5-4331-9391-EE447540224A}" type="parTrans" cxnId="{F74693CF-689F-4087-A7CC-DDC6B79BA958}">
      <dgm:prSet/>
      <dgm:spPr/>
      <dgm:t>
        <a:bodyPr/>
        <a:lstStyle/>
        <a:p>
          <a:endParaRPr lang="en-US"/>
        </a:p>
      </dgm:t>
    </dgm:pt>
    <dgm:pt modelId="{346B22BB-CFD4-40E5-9895-615BD3D1DDF7}" type="sibTrans" cxnId="{F74693CF-689F-4087-A7CC-DDC6B79BA958}">
      <dgm:prSet/>
      <dgm:spPr/>
      <dgm:t>
        <a:bodyPr/>
        <a:lstStyle/>
        <a:p>
          <a:endParaRPr lang="en-US"/>
        </a:p>
      </dgm:t>
    </dgm:pt>
    <dgm:pt modelId="{AC14CA5F-2F7F-40E7-BCF3-916F107F435E}">
      <dgm:prSet/>
      <dgm:spPr/>
      <dgm:t>
        <a:bodyPr/>
        <a:lstStyle/>
        <a:p>
          <a:r>
            <a:rPr lang="en-US"/>
            <a:t>Sludge Monitoring</a:t>
          </a:r>
        </a:p>
      </dgm:t>
    </dgm:pt>
    <dgm:pt modelId="{FC3B8862-CF03-4BD6-9CCE-17259DBC2595}" type="parTrans" cxnId="{5CA83952-064E-4200-9CDA-5025D981FE71}">
      <dgm:prSet/>
      <dgm:spPr/>
      <dgm:t>
        <a:bodyPr/>
        <a:lstStyle/>
        <a:p>
          <a:endParaRPr lang="en-US"/>
        </a:p>
      </dgm:t>
    </dgm:pt>
    <dgm:pt modelId="{78924F4E-D639-4FE2-97BF-5C397200D138}" type="sibTrans" cxnId="{5CA83952-064E-4200-9CDA-5025D981FE71}">
      <dgm:prSet/>
      <dgm:spPr/>
      <dgm:t>
        <a:bodyPr/>
        <a:lstStyle/>
        <a:p>
          <a:endParaRPr lang="en-US"/>
        </a:p>
      </dgm:t>
    </dgm:pt>
    <dgm:pt modelId="{A901CAE8-EFF2-49FC-AB6A-867E9E926D85}">
      <dgm:prSet/>
      <dgm:spPr/>
      <dgm:t>
        <a:bodyPr/>
        <a:lstStyle/>
        <a:p>
          <a:r>
            <a:rPr lang="en-US"/>
            <a:t>Algae and Oxygen Levels</a:t>
          </a:r>
        </a:p>
      </dgm:t>
    </dgm:pt>
    <dgm:pt modelId="{2A3EE16B-E609-4FD7-BFFA-A34367EB9122}" type="parTrans" cxnId="{B59B38A7-5BC6-4E3B-96B0-E5869BF5DE9D}">
      <dgm:prSet/>
      <dgm:spPr/>
      <dgm:t>
        <a:bodyPr/>
        <a:lstStyle/>
        <a:p>
          <a:endParaRPr lang="en-US"/>
        </a:p>
      </dgm:t>
    </dgm:pt>
    <dgm:pt modelId="{72F6CB1F-0F44-43B2-82B8-B42063715C13}" type="sibTrans" cxnId="{B59B38A7-5BC6-4E3B-96B0-E5869BF5DE9D}">
      <dgm:prSet/>
      <dgm:spPr/>
      <dgm:t>
        <a:bodyPr/>
        <a:lstStyle/>
        <a:p>
          <a:endParaRPr lang="en-US"/>
        </a:p>
      </dgm:t>
    </dgm:pt>
    <dgm:pt modelId="{9EBA255D-4B47-4CE9-A053-F0CF29E712E7}">
      <dgm:prSet/>
      <dgm:spPr/>
      <dgm:t>
        <a:bodyPr/>
        <a:lstStyle/>
        <a:p>
          <a:r>
            <a:rPr lang="en-US"/>
            <a:t>Temperature</a:t>
          </a:r>
        </a:p>
      </dgm:t>
    </dgm:pt>
    <dgm:pt modelId="{CE1FCE7D-2781-45E9-A5DD-3D3A287F3D21}" type="parTrans" cxnId="{D86ED7A1-E636-41AE-BB3B-5A541E4CDEF4}">
      <dgm:prSet/>
      <dgm:spPr/>
      <dgm:t>
        <a:bodyPr/>
        <a:lstStyle/>
        <a:p>
          <a:endParaRPr lang="en-US"/>
        </a:p>
      </dgm:t>
    </dgm:pt>
    <dgm:pt modelId="{0C81F60A-D5F7-46DF-9941-7F06836816DE}" type="sibTrans" cxnId="{D86ED7A1-E636-41AE-BB3B-5A541E4CDEF4}">
      <dgm:prSet/>
      <dgm:spPr/>
      <dgm:t>
        <a:bodyPr/>
        <a:lstStyle/>
        <a:p>
          <a:endParaRPr lang="en-US"/>
        </a:p>
      </dgm:t>
    </dgm:pt>
    <dgm:pt modelId="{3E053825-A5F8-422A-B99D-E42E26452B73}">
      <dgm:prSet/>
      <dgm:spPr/>
      <dgm:t>
        <a:bodyPr/>
        <a:lstStyle/>
        <a:p>
          <a:r>
            <a:rPr lang="en-US"/>
            <a:t>Methane and Gas Monitoring (Anaerobic Lagoons)</a:t>
          </a:r>
        </a:p>
      </dgm:t>
    </dgm:pt>
    <dgm:pt modelId="{5FA84395-2FEF-4AB2-96EA-4310C57DC26A}" type="parTrans" cxnId="{759040D3-AF16-46C8-87BA-557C412A3AED}">
      <dgm:prSet/>
      <dgm:spPr/>
      <dgm:t>
        <a:bodyPr/>
        <a:lstStyle/>
        <a:p>
          <a:endParaRPr lang="en-US"/>
        </a:p>
      </dgm:t>
    </dgm:pt>
    <dgm:pt modelId="{572EC45E-D905-41A9-8B7D-7F23475466AD}" type="sibTrans" cxnId="{759040D3-AF16-46C8-87BA-557C412A3AED}">
      <dgm:prSet/>
      <dgm:spPr/>
      <dgm:t>
        <a:bodyPr/>
        <a:lstStyle/>
        <a:p>
          <a:endParaRPr lang="en-US"/>
        </a:p>
      </dgm:t>
    </dgm:pt>
    <dgm:pt modelId="{FDF9B60A-352C-4D33-9B06-F9DF276B7D82}">
      <dgm:prSet/>
      <dgm:spPr/>
      <dgm:t>
        <a:bodyPr/>
        <a:lstStyle/>
        <a:p>
          <a:r>
            <a:rPr lang="en-US"/>
            <a:t>Operations and Maintenance Monitoring</a:t>
          </a:r>
        </a:p>
      </dgm:t>
    </dgm:pt>
    <dgm:pt modelId="{2E37FB40-2DEC-4156-9DB4-0D4032ABBCBD}" type="parTrans" cxnId="{2B9058EF-BB76-4E31-899B-B56A084AEF21}">
      <dgm:prSet/>
      <dgm:spPr/>
      <dgm:t>
        <a:bodyPr/>
        <a:lstStyle/>
        <a:p>
          <a:endParaRPr lang="en-US"/>
        </a:p>
      </dgm:t>
    </dgm:pt>
    <dgm:pt modelId="{D9FD6725-D3A2-4A36-A2FE-D63CBC385C34}" type="sibTrans" cxnId="{2B9058EF-BB76-4E31-899B-B56A084AEF21}">
      <dgm:prSet/>
      <dgm:spPr/>
      <dgm:t>
        <a:bodyPr/>
        <a:lstStyle/>
        <a:p>
          <a:endParaRPr lang="en-US"/>
        </a:p>
      </dgm:t>
    </dgm:pt>
    <dgm:pt modelId="{4976A53B-510D-497A-B602-AB8F76F4996A}">
      <dgm:prSet/>
      <dgm:spPr/>
      <dgm:t>
        <a:bodyPr/>
        <a:lstStyle/>
        <a:p>
          <a:r>
            <a:rPr lang="en-US" dirty="0"/>
            <a:t>Regular Inspections</a:t>
          </a:r>
        </a:p>
      </dgm:t>
    </dgm:pt>
    <dgm:pt modelId="{85F8DDCD-7A2D-46EF-90CD-D26CC73957B6}" type="parTrans" cxnId="{5C573631-5AE8-4191-A6E8-3851F303A3AE}">
      <dgm:prSet/>
      <dgm:spPr/>
      <dgm:t>
        <a:bodyPr/>
        <a:lstStyle/>
        <a:p>
          <a:endParaRPr lang="en-US"/>
        </a:p>
      </dgm:t>
    </dgm:pt>
    <dgm:pt modelId="{4AF9074B-916C-4063-81D5-0B42620DDFFA}" type="sibTrans" cxnId="{5C573631-5AE8-4191-A6E8-3851F303A3AE}">
      <dgm:prSet/>
      <dgm:spPr/>
      <dgm:t>
        <a:bodyPr/>
        <a:lstStyle/>
        <a:p>
          <a:endParaRPr lang="en-US"/>
        </a:p>
      </dgm:t>
    </dgm:pt>
    <dgm:pt modelId="{C46902DA-B28D-4B8F-BBD3-33D0FBA0B41A}">
      <dgm:prSet/>
      <dgm:spPr/>
      <dgm:t>
        <a:bodyPr/>
        <a:lstStyle/>
        <a:p>
          <a:r>
            <a:rPr lang="en-US"/>
            <a:t>Compliance and Reporting</a:t>
          </a:r>
        </a:p>
      </dgm:t>
    </dgm:pt>
    <dgm:pt modelId="{423C582D-819A-436B-B1E6-2385D3EE6CB7}" type="parTrans" cxnId="{AFEA8EC0-6AE5-4617-B40F-AB940A6BA1BF}">
      <dgm:prSet/>
      <dgm:spPr/>
      <dgm:t>
        <a:bodyPr/>
        <a:lstStyle/>
        <a:p>
          <a:endParaRPr lang="en-US"/>
        </a:p>
      </dgm:t>
    </dgm:pt>
    <dgm:pt modelId="{9511725C-7F49-4C50-80BE-CE0085972546}" type="sibTrans" cxnId="{AFEA8EC0-6AE5-4617-B40F-AB940A6BA1BF}">
      <dgm:prSet/>
      <dgm:spPr/>
      <dgm:t>
        <a:bodyPr/>
        <a:lstStyle/>
        <a:p>
          <a:endParaRPr lang="en-US"/>
        </a:p>
      </dgm:t>
    </dgm:pt>
    <dgm:pt modelId="{700FA4C3-F77A-4F19-BB8C-0E7E58B6BF40}" type="pres">
      <dgm:prSet presAssocID="{447F153A-A773-421B-923C-CFD21EEFD3F1}" presName="vert0" presStyleCnt="0">
        <dgm:presLayoutVars>
          <dgm:dir/>
          <dgm:animOne val="branch"/>
          <dgm:animLvl val="lvl"/>
        </dgm:presLayoutVars>
      </dgm:prSet>
      <dgm:spPr/>
    </dgm:pt>
    <dgm:pt modelId="{F8ADF58E-83BD-4491-91B1-E8C364E59308}" type="pres">
      <dgm:prSet presAssocID="{8FBD746D-BD74-4781-8D0F-0C73143BB6B0}" presName="thickLine" presStyleLbl="alignNode1" presStyleIdx="0" presStyleCnt="9"/>
      <dgm:spPr/>
    </dgm:pt>
    <dgm:pt modelId="{4ECEB28F-3ED7-4903-8583-4BAF7AA141FC}" type="pres">
      <dgm:prSet presAssocID="{8FBD746D-BD74-4781-8D0F-0C73143BB6B0}" presName="horz1" presStyleCnt="0"/>
      <dgm:spPr/>
    </dgm:pt>
    <dgm:pt modelId="{74EEFDE8-5B05-4DC9-B3DE-D85947412A3A}" type="pres">
      <dgm:prSet presAssocID="{8FBD746D-BD74-4781-8D0F-0C73143BB6B0}" presName="tx1" presStyleLbl="revTx" presStyleIdx="0" presStyleCnt="9"/>
      <dgm:spPr/>
    </dgm:pt>
    <dgm:pt modelId="{5A673DBD-8EFB-4EC1-B1A3-AA861B293008}" type="pres">
      <dgm:prSet presAssocID="{8FBD746D-BD74-4781-8D0F-0C73143BB6B0}" presName="vert1" presStyleCnt="0"/>
      <dgm:spPr/>
    </dgm:pt>
    <dgm:pt modelId="{FEEA5236-B215-480A-9D41-C84F83F541C0}" type="pres">
      <dgm:prSet presAssocID="{74726FE0-8204-4CAC-8317-E910F73D036A}" presName="thickLine" presStyleLbl="alignNode1" presStyleIdx="1" presStyleCnt="9"/>
      <dgm:spPr/>
    </dgm:pt>
    <dgm:pt modelId="{1C48943D-A65F-47B7-8D74-07C69E92EFD2}" type="pres">
      <dgm:prSet presAssocID="{74726FE0-8204-4CAC-8317-E910F73D036A}" presName="horz1" presStyleCnt="0"/>
      <dgm:spPr/>
    </dgm:pt>
    <dgm:pt modelId="{077B1F26-3A13-4F1D-BBBE-98ED1762D4F5}" type="pres">
      <dgm:prSet presAssocID="{74726FE0-8204-4CAC-8317-E910F73D036A}" presName="tx1" presStyleLbl="revTx" presStyleIdx="1" presStyleCnt="9"/>
      <dgm:spPr/>
    </dgm:pt>
    <dgm:pt modelId="{85747B37-C365-4656-BF16-03EA28337296}" type="pres">
      <dgm:prSet presAssocID="{74726FE0-8204-4CAC-8317-E910F73D036A}" presName="vert1" presStyleCnt="0"/>
      <dgm:spPr/>
    </dgm:pt>
    <dgm:pt modelId="{3B3922F1-CE07-49BC-AD48-E6F18D6D1197}" type="pres">
      <dgm:prSet presAssocID="{AC14CA5F-2F7F-40E7-BCF3-916F107F435E}" presName="thickLine" presStyleLbl="alignNode1" presStyleIdx="2" presStyleCnt="9"/>
      <dgm:spPr/>
    </dgm:pt>
    <dgm:pt modelId="{2E3CB86C-B8B1-4D7C-A085-2DA8D78952DB}" type="pres">
      <dgm:prSet presAssocID="{AC14CA5F-2F7F-40E7-BCF3-916F107F435E}" presName="horz1" presStyleCnt="0"/>
      <dgm:spPr/>
    </dgm:pt>
    <dgm:pt modelId="{9298AD02-B306-46F9-AEB5-BFCBF57553CC}" type="pres">
      <dgm:prSet presAssocID="{AC14CA5F-2F7F-40E7-BCF3-916F107F435E}" presName="tx1" presStyleLbl="revTx" presStyleIdx="2" presStyleCnt="9"/>
      <dgm:spPr/>
    </dgm:pt>
    <dgm:pt modelId="{71FC1B49-602C-4251-B110-D2E018DAB7C7}" type="pres">
      <dgm:prSet presAssocID="{AC14CA5F-2F7F-40E7-BCF3-916F107F435E}" presName="vert1" presStyleCnt="0"/>
      <dgm:spPr/>
    </dgm:pt>
    <dgm:pt modelId="{831DB0C5-44E2-4F64-94EB-C241D7AA7837}" type="pres">
      <dgm:prSet presAssocID="{A901CAE8-EFF2-49FC-AB6A-867E9E926D85}" presName="thickLine" presStyleLbl="alignNode1" presStyleIdx="3" presStyleCnt="9"/>
      <dgm:spPr/>
    </dgm:pt>
    <dgm:pt modelId="{870716A9-D8DD-4B66-A6CB-E3ED091D2EC1}" type="pres">
      <dgm:prSet presAssocID="{A901CAE8-EFF2-49FC-AB6A-867E9E926D85}" presName="horz1" presStyleCnt="0"/>
      <dgm:spPr/>
    </dgm:pt>
    <dgm:pt modelId="{4072DC37-D547-4005-BE2D-216640E4C41C}" type="pres">
      <dgm:prSet presAssocID="{A901CAE8-EFF2-49FC-AB6A-867E9E926D85}" presName="tx1" presStyleLbl="revTx" presStyleIdx="3" presStyleCnt="9"/>
      <dgm:spPr/>
    </dgm:pt>
    <dgm:pt modelId="{65EA0BE4-4F21-4145-920A-5D18EFC0D4AF}" type="pres">
      <dgm:prSet presAssocID="{A901CAE8-EFF2-49FC-AB6A-867E9E926D85}" presName="vert1" presStyleCnt="0"/>
      <dgm:spPr/>
    </dgm:pt>
    <dgm:pt modelId="{32BCA2C6-2C65-497D-8AA9-4F1216F4B549}" type="pres">
      <dgm:prSet presAssocID="{9EBA255D-4B47-4CE9-A053-F0CF29E712E7}" presName="thickLine" presStyleLbl="alignNode1" presStyleIdx="4" presStyleCnt="9"/>
      <dgm:spPr/>
    </dgm:pt>
    <dgm:pt modelId="{1B3C20A4-41B8-436F-A4AB-612AE9F01C7B}" type="pres">
      <dgm:prSet presAssocID="{9EBA255D-4B47-4CE9-A053-F0CF29E712E7}" presName="horz1" presStyleCnt="0"/>
      <dgm:spPr/>
    </dgm:pt>
    <dgm:pt modelId="{C0C41BD3-9CB4-4929-8323-4D46298067BA}" type="pres">
      <dgm:prSet presAssocID="{9EBA255D-4B47-4CE9-A053-F0CF29E712E7}" presName="tx1" presStyleLbl="revTx" presStyleIdx="4" presStyleCnt="9"/>
      <dgm:spPr/>
    </dgm:pt>
    <dgm:pt modelId="{04BC7A75-DFB5-4A92-B915-6AF634C8F730}" type="pres">
      <dgm:prSet presAssocID="{9EBA255D-4B47-4CE9-A053-F0CF29E712E7}" presName="vert1" presStyleCnt="0"/>
      <dgm:spPr/>
    </dgm:pt>
    <dgm:pt modelId="{6FD6726D-3270-4C5D-A613-3F416547C833}" type="pres">
      <dgm:prSet presAssocID="{3E053825-A5F8-422A-B99D-E42E26452B73}" presName="thickLine" presStyleLbl="alignNode1" presStyleIdx="5" presStyleCnt="9"/>
      <dgm:spPr/>
    </dgm:pt>
    <dgm:pt modelId="{088C6373-01E4-4915-96C6-0EDC66AD921F}" type="pres">
      <dgm:prSet presAssocID="{3E053825-A5F8-422A-B99D-E42E26452B73}" presName="horz1" presStyleCnt="0"/>
      <dgm:spPr/>
    </dgm:pt>
    <dgm:pt modelId="{00125592-9A7F-41A4-AD4D-95435DC328EC}" type="pres">
      <dgm:prSet presAssocID="{3E053825-A5F8-422A-B99D-E42E26452B73}" presName="tx1" presStyleLbl="revTx" presStyleIdx="5" presStyleCnt="9"/>
      <dgm:spPr/>
    </dgm:pt>
    <dgm:pt modelId="{D1451884-2C56-4AA8-B23B-5B250F6CDF74}" type="pres">
      <dgm:prSet presAssocID="{3E053825-A5F8-422A-B99D-E42E26452B73}" presName="vert1" presStyleCnt="0"/>
      <dgm:spPr/>
    </dgm:pt>
    <dgm:pt modelId="{D1416294-5CCB-4019-A827-A1F464755643}" type="pres">
      <dgm:prSet presAssocID="{FDF9B60A-352C-4D33-9B06-F9DF276B7D82}" presName="thickLine" presStyleLbl="alignNode1" presStyleIdx="6" presStyleCnt="9"/>
      <dgm:spPr/>
    </dgm:pt>
    <dgm:pt modelId="{B3795EFF-C0DD-42B3-B843-FAFC5055B873}" type="pres">
      <dgm:prSet presAssocID="{FDF9B60A-352C-4D33-9B06-F9DF276B7D82}" presName="horz1" presStyleCnt="0"/>
      <dgm:spPr/>
    </dgm:pt>
    <dgm:pt modelId="{CFBD94B5-1C8D-4930-A95B-2F93E106CADA}" type="pres">
      <dgm:prSet presAssocID="{FDF9B60A-352C-4D33-9B06-F9DF276B7D82}" presName="tx1" presStyleLbl="revTx" presStyleIdx="6" presStyleCnt="9"/>
      <dgm:spPr/>
    </dgm:pt>
    <dgm:pt modelId="{612CEAAA-271E-4127-8140-1BAF0F9BCB5D}" type="pres">
      <dgm:prSet presAssocID="{FDF9B60A-352C-4D33-9B06-F9DF276B7D82}" presName="vert1" presStyleCnt="0"/>
      <dgm:spPr/>
    </dgm:pt>
    <dgm:pt modelId="{2AAEC904-B880-407B-9C78-086710D339E7}" type="pres">
      <dgm:prSet presAssocID="{4976A53B-510D-497A-B602-AB8F76F4996A}" presName="thickLine" presStyleLbl="alignNode1" presStyleIdx="7" presStyleCnt="9"/>
      <dgm:spPr/>
    </dgm:pt>
    <dgm:pt modelId="{B40E00BD-2520-47EA-AD09-F49F674D47BC}" type="pres">
      <dgm:prSet presAssocID="{4976A53B-510D-497A-B602-AB8F76F4996A}" presName="horz1" presStyleCnt="0"/>
      <dgm:spPr/>
    </dgm:pt>
    <dgm:pt modelId="{0E0E3085-E76F-40FE-BD0F-73AD0D3E3BA4}" type="pres">
      <dgm:prSet presAssocID="{4976A53B-510D-497A-B602-AB8F76F4996A}" presName="tx1" presStyleLbl="revTx" presStyleIdx="7" presStyleCnt="9"/>
      <dgm:spPr/>
    </dgm:pt>
    <dgm:pt modelId="{578321CD-54A7-45BA-AD1C-1CD765DF74F9}" type="pres">
      <dgm:prSet presAssocID="{4976A53B-510D-497A-B602-AB8F76F4996A}" presName="vert1" presStyleCnt="0"/>
      <dgm:spPr/>
    </dgm:pt>
    <dgm:pt modelId="{F15AFECC-E214-4855-976C-CEA2FA7E0C55}" type="pres">
      <dgm:prSet presAssocID="{C46902DA-B28D-4B8F-BBD3-33D0FBA0B41A}" presName="thickLine" presStyleLbl="alignNode1" presStyleIdx="8" presStyleCnt="9"/>
      <dgm:spPr/>
    </dgm:pt>
    <dgm:pt modelId="{048626BB-1F8F-4E61-9038-A1E6CBB32B48}" type="pres">
      <dgm:prSet presAssocID="{C46902DA-B28D-4B8F-BBD3-33D0FBA0B41A}" presName="horz1" presStyleCnt="0"/>
      <dgm:spPr/>
    </dgm:pt>
    <dgm:pt modelId="{5FF78027-C1AF-449A-B63E-16848F640D63}" type="pres">
      <dgm:prSet presAssocID="{C46902DA-B28D-4B8F-BBD3-33D0FBA0B41A}" presName="tx1" presStyleLbl="revTx" presStyleIdx="8" presStyleCnt="9"/>
      <dgm:spPr/>
    </dgm:pt>
    <dgm:pt modelId="{9CF073C3-6741-4738-95B7-6279194EE1FF}" type="pres">
      <dgm:prSet presAssocID="{C46902DA-B28D-4B8F-BBD3-33D0FBA0B41A}" presName="vert1" presStyleCnt="0"/>
      <dgm:spPr/>
    </dgm:pt>
  </dgm:ptLst>
  <dgm:cxnLst>
    <dgm:cxn modelId="{B99DFD0F-A1E3-481B-BA45-4426EFDA4D95}" type="presOf" srcId="{9EBA255D-4B47-4CE9-A053-F0CF29E712E7}" destId="{C0C41BD3-9CB4-4929-8323-4D46298067BA}" srcOrd="0" destOrd="0" presId="urn:microsoft.com/office/officeart/2008/layout/LinedList"/>
    <dgm:cxn modelId="{DD675A1C-1165-4498-82C1-55561F2BE6BB}" type="presOf" srcId="{A901CAE8-EFF2-49FC-AB6A-867E9E926D85}" destId="{4072DC37-D547-4005-BE2D-216640E4C41C}" srcOrd="0" destOrd="0" presId="urn:microsoft.com/office/officeart/2008/layout/LinedList"/>
    <dgm:cxn modelId="{5C573631-5AE8-4191-A6E8-3851F303A3AE}" srcId="{447F153A-A773-421B-923C-CFD21EEFD3F1}" destId="{4976A53B-510D-497A-B602-AB8F76F4996A}" srcOrd="7" destOrd="0" parTransId="{85F8DDCD-7A2D-46EF-90CD-D26CC73957B6}" sibTransId="{4AF9074B-916C-4063-81D5-0B42620DDFFA}"/>
    <dgm:cxn modelId="{8CEF9F3D-2F61-4F20-A8BD-86DA99B32005}" type="presOf" srcId="{4976A53B-510D-497A-B602-AB8F76F4996A}" destId="{0E0E3085-E76F-40FE-BD0F-73AD0D3E3BA4}" srcOrd="0" destOrd="0" presId="urn:microsoft.com/office/officeart/2008/layout/LinedList"/>
    <dgm:cxn modelId="{2EC0043E-2364-45BB-9075-347D9730E05A}" type="presOf" srcId="{FDF9B60A-352C-4D33-9B06-F9DF276B7D82}" destId="{CFBD94B5-1C8D-4930-A95B-2F93E106CADA}" srcOrd="0" destOrd="0" presId="urn:microsoft.com/office/officeart/2008/layout/LinedList"/>
    <dgm:cxn modelId="{5B9D7E40-2E82-4D5D-8566-E116F74F0A25}" type="presOf" srcId="{AC14CA5F-2F7F-40E7-BCF3-916F107F435E}" destId="{9298AD02-B306-46F9-AEB5-BFCBF57553CC}" srcOrd="0" destOrd="0" presId="urn:microsoft.com/office/officeart/2008/layout/LinedList"/>
    <dgm:cxn modelId="{E34CF54D-7F99-439C-B67D-390D726F7895}" type="presOf" srcId="{3E053825-A5F8-422A-B99D-E42E26452B73}" destId="{00125592-9A7F-41A4-AD4D-95435DC328EC}" srcOrd="0" destOrd="0" presId="urn:microsoft.com/office/officeart/2008/layout/LinedList"/>
    <dgm:cxn modelId="{5CA83952-064E-4200-9CDA-5025D981FE71}" srcId="{447F153A-A773-421B-923C-CFD21EEFD3F1}" destId="{AC14CA5F-2F7F-40E7-BCF3-916F107F435E}" srcOrd="2" destOrd="0" parTransId="{FC3B8862-CF03-4BD6-9CCE-17259DBC2595}" sibTransId="{78924F4E-D639-4FE2-97BF-5C397200D138}"/>
    <dgm:cxn modelId="{F68C3D78-2CA1-46AF-9988-4E5F407B046D}" type="presOf" srcId="{74726FE0-8204-4CAC-8317-E910F73D036A}" destId="{077B1F26-3A13-4F1D-BBBE-98ED1762D4F5}" srcOrd="0" destOrd="0" presId="urn:microsoft.com/office/officeart/2008/layout/LinedList"/>
    <dgm:cxn modelId="{2BE79EA0-79E4-4BF9-99E1-44081A822013}" type="presOf" srcId="{8FBD746D-BD74-4781-8D0F-0C73143BB6B0}" destId="{74EEFDE8-5B05-4DC9-B3DE-D85947412A3A}" srcOrd="0" destOrd="0" presId="urn:microsoft.com/office/officeart/2008/layout/LinedList"/>
    <dgm:cxn modelId="{B7C037A1-9A84-47AD-B948-6F7DCE1EF38E}" type="presOf" srcId="{C46902DA-B28D-4B8F-BBD3-33D0FBA0B41A}" destId="{5FF78027-C1AF-449A-B63E-16848F640D63}" srcOrd="0" destOrd="0" presId="urn:microsoft.com/office/officeart/2008/layout/LinedList"/>
    <dgm:cxn modelId="{D86ED7A1-E636-41AE-BB3B-5A541E4CDEF4}" srcId="{447F153A-A773-421B-923C-CFD21EEFD3F1}" destId="{9EBA255D-4B47-4CE9-A053-F0CF29E712E7}" srcOrd="4" destOrd="0" parTransId="{CE1FCE7D-2781-45E9-A5DD-3D3A287F3D21}" sibTransId="{0C81F60A-D5F7-46DF-9941-7F06836816DE}"/>
    <dgm:cxn modelId="{B59B38A7-5BC6-4E3B-96B0-E5869BF5DE9D}" srcId="{447F153A-A773-421B-923C-CFD21EEFD3F1}" destId="{A901CAE8-EFF2-49FC-AB6A-867E9E926D85}" srcOrd="3" destOrd="0" parTransId="{2A3EE16B-E609-4FD7-BFFA-A34367EB9122}" sibTransId="{72F6CB1F-0F44-43B2-82B8-B42063715C13}"/>
    <dgm:cxn modelId="{AFEA8EC0-6AE5-4617-B40F-AB940A6BA1BF}" srcId="{447F153A-A773-421B-923C-CFD21EEFD3F1}" destId="{C46902DA-B28D-4B8F-BBD3-33D0FBA0B41A}" srcOrd="8" destOrd="0" parTransId="{423C582D-819A-436B-B1E6-2385D3EE6CB7}" sibTransId="{9511725C-7F49-4C50-80BE-CE0085972546}"/>
    <dgm:cxn modelId="{16CA6DC8-48AB-4305-ADA0-3C886BD5E6DB}" type="presOf" srcId="{447F153A-A773-421B-923C-CFD21EEFD3F1}" destId="{700FA4C3-F77A-4F19-BB8C-0E7E58B6BF40}" srcOrd="0" destOrd="0" presId="urn:microsoft.com/office/officeart/2008/layout/LinedList"/>
    <dgm:cxn modelId="{F74693CF-689F-4087-A7CC-DDC6B79BA958}" srcId="{447F153A-A773-421B-923C-CFD21EEFD3F1}" destId="{74726FE0-8204-4CAC-8317-E910F73D036A}" srcOrd="1" destOrd="0" parTransId="{A54E7708-FCC5-4331-9391-EE447540224A}" sibTransId="{346B22BB-CFD4-40E5-9895-615BD3D1DDF7}"/>
    <dgm:cxn modelId="{759040D3-AF16-46C8-87BA-557C412A3AED}" srcId="{447F153A-A773-421B-923C-CFD21EEFD3F1}" destId="{3E053825-A5F8-422A-B99D-E42E26452B73}" srcOrd="5" destOrd="0" parTransId="{5FA84395-2FEF-4AB2-96EA-4310C57DC26A}" sibTransId="{572EC45E-D905-41A9-8B7D-7F23475466AD}"/>
    <dgm:cxn modelId="{CC093BE5-F607-4127-BFD1-EFD0F2F8DAEA}" srcId="{447F153A-A773-421B-923C-CFD21EEFD3F1}" destId="{8FBD746D-BD74-4781-8D0F-0C73143BB6B0}" srcOrd="0" destOrd="0" parTransId="{B621121E-728D-4603-9C17-BC67711E9628}" sibTransId="{493173E8-BF15-47A8-891B-E4C6E6E1FC02}"/>
    <dgm:cxn modelId="{2B9058EF-BB76-4E31-899B-B56A084AEF21}" srcId="{447F153A-A773-421B-923C-CFD21EEFD3F1}" destId="{FDF9B60A-352C-4D33-9B06-F9DF276B7D82}" srcOrd="6" destOrd="0" parTransId="{2E37FB40-2DEC-4156-9DB4-0D4032ABBCBD}" sibTransId="{D9FD6725-D3A2-4A36-A2FE-D63CBC385C34}"/>
    <dgm:cxn modelId="{74EF4531-CFAC-4CB1-A93E-F50E3C734963}" type="presParOf" srcId="{700FA4C3-F77A-4F19-BB8C-0E7E58B6BF40}" destId="{F8ADF58E-83BD-4491-91B1-E8C364E59308}" srcOrd="0" destOrd="0" presId="urn:microsoft.com/office/officeart/2008/layout/LinedList"/>
    <dgm:cxn modelId="{BAF81D92-C4AA-4C38-980E-E54700FA8018}" type="presParOf" srcId="{700FA4C3-F77A-4F19-BB8C-0E7E58B6BF40}" destId="{4ECEB28F-3ED7-4903-8583-4BAF7AA141FC}" srcOrd="1" destOrd="0" presId="urn:microsoft.com/office/officeart/2008/layout/LinedList"/>
    <dgm:cxn modelId="{182B6F8C-387A-4127-9EAC-763208CA5361}" type="presParOf" srcId="{4ECEB28F-3ED7-4903-8583-4BAF7AA141FC}" destId="{74EEFDE8-5B05-4DC9-B3DE-D85947412A3A}" srcOrd="0" destOrd="0" presId="urn:microsoft.com/office/officeart/2008/layout/LinedList"/>
    <dgm:cxn modelId="{4572267C-122C-488B-AE83-AD445986750C}" type="presParOf" srcId="{4ECEB28F-3ED7-4903-8583-4BAF7AA141FC}" destId="{5A673DBD-8EFB-4EC1-B1A3-AA861B293008}" srcOrd="1" destOrd="0" presId="urn:microsoft.com/office/officeart/2008/layout/LinedList"/>
    <dgm:cxn modelId="{F4BC3E1F-AD12-4027-ABAF-53A1ACD26366}" type="presParOf" srcId="{700FA4C3-F77A-4F19-BB8C-0E7E58B6BF40}" destId="{FEEA5236-B215-480A-9D41-C84F83F541C0}" srcOrd="2" destOrd="0" presId="urn:microsoft.com/office/officeart/2008/layout/LinedList"/>
    <dgm:cxn modelId="{D1E5EB3B-08B8-44E9-A40D-6AD952BF1DC2}" type="presParOf" srcId="{700FA4C3-F77A-4F19-BB8C-0E7E58B6BF40}" destId="{1C48943D-A65F-47B7-8D74-07C69E92EFD2}" srcOrd="3" destOrd="0" presId="urn:microsoft.com/office/officeart/2008/layout/LinedList"/>
    <dgm:cxn modelId="{8EA47E79-C569-4B1E-8961-E8D1310DFA2B}" type="presParOf" srcId="{1C48943D-A65F-47B7-8D74-07C69E92EFD2}" destId="{077B1F26-3A13-4F1D-BBBE-98ED1762D4F5}" srcOrd="0" destOrd="0" presId="urn:microsoft.com/office/officeart/2008/layout/LinedList"/>
    <dgm:cxn modelId="{9A4DB714-071D-4E26-8C72-F9A48FE5536C}" type="presParOf" srcId="{1C48943D-A65F-47B7-8D74-07C69E92EFD2}" destId="{85747B37-C365-4656-BF16-03EA28337296}" srcOrd="1" destOrd="0" presId="urn:microsoft.com/office/officeart/2008/layout/LinedList"/>
    <dgm:cxn modelId="{679B11CB-5233-4B47-981C-6FF7B0C1A2DA}" type="presParOf" srcId="{700FA4C3-F77A-4F19-BB8C-0E7E58B6BF40}" destId="{3B3922F1-CE07-49BC-AD48-E6F18D6D1197}" srcOrd="4" destOrd="0" presId="urn:microsoft.com/office/officeart/2008/layout/LinedList"/>
    <dgm:cxn modelId="{5245E734-710D-4528-840E-BA6705AB90AC}" type="presParOf" srcId="{700FA4C3-F77A-4F19-BB8C-0E7E58B6BF40}" destId="{2E3CB86C-B8B1-4D7C-A085-2DA8D78952DB}" srcOrd="5" destOrd="0" presId="urn:microsoft.com/office/officeart/2008/layout/LinedList"/>
    <dgm:cxn modelId="{C81EDBDD-B2B7-498B-B85B-27835D42918F}" type="presParOf" srcId="{2E3CB86C-B8B1-4D7C-A085-2DA8D78952DB}" destId="{9298AD02-B306-46F9-AEB5-BFCBF57553CC}" srcOrd="0" destOrd="0" presId="urn:microsoft.com/office/officeart/2008/layout/LinedList"/>
    <dgm:cxn modelId="{188C05C1-1593-4704-936B-55E0FC3B49B8}" type="presParOf" srcId="{2E3CB86C-B8B1-4D7C-A085-2DA8D78952DB}" destId="{71FC1B49-602C-4251-B110-D2E018DAB7C7}" srcOrd="1" destOrd="0" presId="urn:microsoft.com/office/officeart/2008/layout/LinedList"/>
    <dgm:cxn modelId="{4DDD2697-556E-4214-A0DE-3A1547339AD5}" type="presParOf" srcId="{700FA4C3-F77A-4F19-BB8C-0E7E58B6BF40}" destId="{831DB0C5-44E2-4F64-94EB-C241D7AA7837}" srcOrd="6" destOrd="0" presId="urn:microsoft.com/office/officeart/2008/layout/LinedList"/>
    <dgm:cxn modelId="{9095F744-5EBB-4E35-828F-239DED1CF1BF}" type="presParOf" srcId="{700FA4C3-F77A-4F19-BB8C-0E7E58B6BF40}" destId="{870716A9-D8DD-4B66-A6CB-E3ED091D2EC1}" srcOrd="7" destOrd="0" presId="urn:microsoft.com/office/officeart/2008/layout/LinedList"/>
    <dgm:cxn modelId="{9DB9DA37-D7E8-4530-8C4E-C9909C9AE7BA}" type="presParOf" srcId="{870716A9-D8DD-4B66-A6CB-E3ED091D2EC1}" destId="{4072DC37-D547-4005-BE2D-216640E4C41C}" srcOrd="0" destOrd="0" presId="urn:microsoft.com/office/officeart/2008/layout/LinedList"/>
    <dgm:cxn modelId="{01A7C2D8-7514-4D8D-9C5B-678AF4CFF4B8}" type="presParOf" srcId="{870716A9-D8DD-4B66-A6CB-E3ED091D2EC1}" destId="{65EA0BE4-4F21-4145-920A-5D18EFC0D4AF}" srcOrd="1" destOrd="0" presId="urn:microsoft.com/office/officeart/2008/layout/LinedList"/>
    <dgm:cxn modelId="{6EE24C6B-2010-4B76-99D1-3953AE7CE697}" type="presParOf" srcId="{700FA4C3-F77A-4F19-BB8C-0E7E58B6BF40}" destId="{32BCA2C6-2C65-497D-8AA9-4F1216F4B549}" srcOrd="8" destOrd="0" presId="urn:microsoft.com/office/officeart/2008/layout/LinedList"/>
    <dgm:cxn modelId="{380E19B8-6D08-4239-A339-AD853BBE9855}" type="presParOf" srcId="{700FA4C3-F77A-4F19-BB8C-0E7E58B6BF40}" destId="{1B3C20A4-41B8-436F-A4AB-612AE9F01C7B}" srcOrd="9" destOrd="0" presId="urn:microsoft.com/office/officeart/2008/layout/LinedList"/>
    <dgm:cxn modelId="{06EFCE0B-2C4E-4899-BADA-0D0B81EAEE58}" type="presParOf" srcId="{1B3C20A4-41B8-436F-A4AB-612AE9F01C7B}" destId="{C0C41BD3-9CB4-4929-8323-4D46298067BA}" srcOrd="0" destOrd="0" presId="urn:microsoft.com/office/officeart/2008/layout/LinedList"/>
    <dgm:cxn modelId="{7D80178B-2A3A-4121-9098-8F5D0F64B6E9}" type="presParOf" srcId="{1B3C20A4-41B8-436F-A4AB-612AE9F01C7B}" destId="{04BC7A75-DFB5-4A92-B915-6AF634C8F730}" srcOrd="1" destOrd="0" presId="urn:microsoft.com/office/officeart/2008/layout/LinedList"/>
    <dgm:cxn modelId="{00111D1A-3D6A-46D2-9016-D22057756DF6}" type="presParOf" srcId="{700FA4C3-F77A-4F19-BB8C-0E7E58B6BF40}" destId="{6FD6726D-3270-4C5D-A613-3F416547C833}" srcOrd="10" destOrd="0" presId="urn:microsoft.com/office/officeart/2008/layout/LinedList"/>
    <dgm:cxn modelId="{998952D8-04E7-4CFC-B60A-2DACB559EFAF}" type="presParOf" srcId="{700FA4C3-F77A-4F19-BB8C-0E7E58B6BF40}" destId="{088C6373-01E4-4915-96C6-0EDC66AD921F}" srcOrd="11" destOrd="0" presId="urn:microsoft.com/office/officeart/2008/layout/LinedList"/>
    <dgm:cxn modelId="{73033F34-ED6F-447A-9846-05E6FED288F8}" type="presParOf" srcId="{088C6373-01E4-4915-96C6-0EDC66AD921F}" destId="{00125592-9A7F-41A4-AD4D-95435DC328EC}" srcOrd="0" destOrd="0" presId="urn:microsoft.com/office/officeart/2008/layout/LinedList"/>
    <dgm:cxn modelId="{6D9CA001-65B1-4CEC-BA90-EA514C4DD991}" type="presParOf" srcId="{088C6373-01E4-4915-96C6-0EDC66AD921F}" destId="{D1451884-2C56-4AA8-B23B-5B250F6CDF74}" srcOrd="1" destOrd="0" presId="urn:microsoft.com/office/officeart/2008/layout/LinedList"/>
    <dgm:cxn modelId="{61853753-834E-4D2A-B56D-6CDED96A454C}" type="presParOf" srcId="{700FA4C3-F77A-4F19-BB8C-0E7E58B6BF40}" destId="{D1416294-5CCB-4019-A827-A1F464755643}" srcOrd="12" destOrd="0" presId="urn:microsoft.com/office/officeart/2008/layout/LinedList"/>
    <dgm:cxn modelId="{34B3EDF8-6B61-46BD-97D4-611FA243E34A}" type="presParOf" srcId="{700FA4C3-F77A-4F19-BB8C-0E7E58B6BF40}" destId="{B3795EFF-C0DD-42B3-B843-FAFC5055B873}" srcOrd="13" destOrd="0" presId="urn:microsoft.com/office/officeart/2008/layout/LinedList"/>
    <dgm:cxn modelId="{2CB46161-1AF7-4D07-957D-A63351525E71}" type="presParOf" srcId="{B3795EFF-C0DD-42B3-B843-FAFC5055B873}" destId="{CFBD94B5-1C8D-4930-A95B-2F93E106CADA}" srcOrd="0" destOrd="0" presId="urn:microsoft.com/office/officeart/2008/layout/LinedList"/>
    <dgm:cxn modelId="{0B0CA135-7B9B-42C4-8873-112FE72741E5}" type="presParOf" srcId="{B3795EFF-C0DD-42B3-B843-FAFC5055B873}" destId="{612CEAAA-271E-4127-8140-1BAF0F9BCB5D}" srcOrd="1" destOrd="0" presId="urn:microsoft.com/office/officeart/2008/layout/LinedList"/>
    <dgm:cxn modelId="{252BF272-A6E9-4CDB-A13A-02030B4D39FC}" type="presParOf" srcId="{700FA4C3-F77A-4F19-BB8C-0E7E58B6BF40}" destId="{2AAEC904-B880-407B-9C78-086710D339E7}" srcOrd="14" destOrd="0" presId="urn:microsoft.com/office/officeart/2008/layout/LinedList"/>
    <dgm:cxn modelId="{C2410034-B810-4204-90D7-D2CB40042E16}" type="presParOf" srcId="{700FA4C3-F77A-4F19-BB8C-0E7E58B6BF40}" destId="{B40E00BD-2520-47EA-AD09-F49F674D47BC}" srcOrd="15" destOrd="0" presId="urn:microsoft.com/office/officeart/2008/layout/LinedList"/>
    <dgm:cxn modelId="{A37AF58C-312F-47A4-9313-53DA36A75AE0}" type="presParOf" srcId="{B40E00BD-2520-47EA-AD09-F49F674D47BC}" destId="{0E0E3085-E76F-40FE-BD0F-73AD0D3E3BA4}" srcOrd="0" destOrd="0" presId="urn:microsoft.com/office/officeart/2008/layout/LinedList"/>
    <dgm:cxn modelId="{CA258248-EA3E-4AB8-8E00-32DD99001FCE}" type="presParOf" srcId="{B40E00BD-2520-47EA-AD09-F49F674D47BC}" destId="{578321CD-54A7-45BA-AD1C-1CD765DF74F9}" srcOrd="1" destOrd="0" presId="urn:microsoft.com/office/officeart/2008/layout/LinedList"/>
    <dgm:cxn modelId="{30E108C4-7B2C-40BC-9E50-38B5FA80385D}" type="presParOf" srcId="{700FA4C3-F77A-4F19-BB8C-0E7E58B6BF40}" destId="{F15AFECC-E214-4855-976C-CEA2FA7E0C55}" srcOrd="16" destOrd="0" presId="urn:microsoft.com/office/officeart/2008/layout/LinedList"/>
    <dgm:cxn modelId="{B88EAD0B-E625-48D4-B1BA-4B050E1B33C5}" type="presParOf" srcId="{700FA4C3-F77A-4F19-BB8C-0E7E58B6BF40}" destId="{048626BB-1F8F-4E61-9038-A1E6CBB32B48}" srcOrd="17" destOrd="0" presId="urn:microsoft.com/office/officeart/2008/layout/LinedList"/>
    <dgm:cxn modelId="{90966869-F172-48E0-A797-0655070F01B1}" type="presParOf" srcId="{048626BB-1F8F-4E61-9038-A1E6CBB32B48}" destId="{5FF78027-C1AF-449A-B63E-16848F640D63}" srcOrd="0" destOrd="0" presId="urn:microsoft.com/office/officeart/2008/layout/LinedList"/>
    <dgm:cxn modelId="{0727789B-5F5F-48A1-B58A-291C6FE4FDBA}" type="presParOf" srcId="{048626BB-1F8F-4E61-9038-A1E6CBB32B48}" destId="{9CF073C3-6741-4738-95B7-6279194EE1F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9A9A6-BD91-42F7-B87A-B1766AC453D6}">
      <dsp:nvSpPr>
        <dsp:cNvPr id="0" name=""/>
        <dsp:cNvSpPr/>
      </dsp:nvSpPr>
      <dsp:spPr>
        <a:xfrm>
          <a:off x="3044" y="327713"/>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Design and Sizing</a:t>
          </a:r>
        </a:p>
      </dsp:txBody>
      <dsp:txXfrm>
        <a:off x="3044" y="327713"/>
        <a:ext cx="2415486" cy="1449291"/>
      </dsp:txXfrm>
    </dsp:sp>
    <dsp:sp modelId="{9D5E18F5-B6F2-4457-82A9-C8212BB69081}">
      <dsp:nvSpPr>
        <dsp:cNvPr id="0" name=""/>
        <dsp:cNvSpPr/>
      </dsp:nvSpPr>
      <dsp:spPr>
        <a:xfrm>
          <a:off x="2660079" y="327713"/>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Influent Flows and Loading Control</a:t>
          </a:r>
        </a:p>
      </dsp:txBody>
      <dsp:txXfrm>
        <a:off x="2660079" y="327713"/>
        <a:ext cx="2415486" cy="1449291"/>
      </dsp:txXfrm>
    </dsp:sp>
    <dsp:sp modelId="{A76EACEA-D057-4F9C-866F-95B7A6EE3363}">
      <dsp:nvSpPr>
        <dsp:cNvPr id="0" name=""/>
        <dsp:cNvSpPr/>
      </dsp:nvSpPr>
      <dsp:spPr>
        <a:xfrm>
          <a:off x="5317114" y="327713"/>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Temperature and Climate Factors</a:t>
          </a:r>
        </a:p>
      </dsp:txBody>
      <dsp:txXfrm>
        <a:off x="5317114" y="327713"/>
        <a:ext cx="2415486" cy="1449291"/>
      </dsp:txXfrm>
    </dsp:sp>
    <dsp:sp modelId="{5B7E297B-0F0D-4BE8-8237-B02CDAEF0D84}">
      <dsp:nvSpPr>
        <dsp:cNvPr id="0" name=""/>
        <dsp:cNvSpPr/>
      </dsp:nvSpPr>
      <dsp:spPr>
        <a:xfrm>
          <a:off x="7974149" y="327713"/>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Aeration Management</a:t>
          </a:r>
        </a:p>
      </dsp:txBody>
      <dsp:txXfrm>
        <a:off x="7974149" y="327713"/>
        <a:ext cx="2415486" cy="1449291"/>
      </dsp:txXfrm>
    </dsp:sp>
    <dsp:sp modelId="{76D4B1A0-7993-46C0-8666-E2CFAE6DC8E4}">
      <dsp:nvSpPr>
        <dsp:cNvPr id="0" name=""/>
        <dsp:cNvSpPr/>
      </dsp:nvSpPr>
      <dsp:spPr>
        <a:xfrm>
          <a:off x="3044" y="201855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Sludge Management</a:t>
          </a:r>
        </a:p>
      </dsp:txBody>
      <dsp:txXfrm>
        <a:off x="3044" y="2018554"/>
        <a:ext cx="2415486" cy="1449291"/>
      </dsp:txXfrm>
    </dsp:sp>
    <dsp:sp modelId="{756672AE-3BB9-49C9-997C-C2F1B89C84E4}">
      <dsp:nvSpPr>
        <dsp:cNvPr id="0" name=""/>
        <dsp:cNvSpPr/>
      </dsp:nvSpPr>
      <dsp:spPr>
        <a:xfrm>
          <a:off x="2660079" y="201855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Nutrient Removal</a:t>
          </a:r>
        </a:p>
      </dsp:txBody>
      <dsp:txXfrm>
        <a:off x="2660079" y="2018554"/>
        <a:ext cx="2415486" cy="1449291"/>
      </dsp:txXfrm>
    </dsp:sp>
    <dsp:sp modelId="{8F798679-41D4-4CFC-99E1-A0F09BB7243F}">
      <dsp:nvSpPr>
        <dsp:cNvPr id="0" name=""/>
        <dsp:cNvSpPr/>
      </dsp:nvSpPr>
      <dsp:spPr>
        <a:xfrm>
          <a:off x="5317114" y="201855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Effluent Quality Monitoring &amp; Compliance</a:t>
          </a:r>
        </a:p>
      </dsp:txBody>
      <dsp:txXfrm>
        <a:off x="5317114" y="2018554"/>
        <a:ext cx="2415486" cy="1449291"/>
      </dsp:txXfrm>
    </dsp:sp>
    <dsp:sp modelId="{3C5804B4-7991-4706-8AFF-4EF08091F969}">
      <dsp:nvSpPr>
        <dsp:cNvPr id="0" name=""/>
        <dsp:cNvSpPr/>
      </dsp:nvSpPr>
      <dsp:spPr>
        <a:xfrm>
          <a:off x="7974149" y="201855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Odor Control</a:t>
          </a:r>
        </a:p>
      </dsp:txBody>
      <dsp:txXfrm>
        <a:off x="7974149" y="2018554"/>
        <a:ext cx="2415486" cy="1449291"/>
      </dsp:txXfrm>
    </dsp:sp>
    <dsp:sp modelId="{7DD37637-D348-4C30-9A8E-DFDDABFB4F48}">
      <dsp:nvSpPr>
        <dsp:cNvPr id="0" name=""/>
        <dsp:cNvSpPr/>
      </dsp:nvSpPr>
      <dsp:spPr>
        <a:xfrm>
          <a:off x="1331562" y="370939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Health &amp; Safety Considerations</a:t>
          </a:r>
        </a:p>
      </dsp:txBody>
      <dsp:txXfrm>
        <a:off x="1331562" y="3709394"/>
        <a:ext cx="2415486" cy="1449291"/>
      </dsp:txXfrm>
    </dsp:sp>
    <dsp:sp modelId="{5C2CD3CB-C6FC-4299-BC99-E23ED350AF19}">
      <dsp:nvSpPr>
        <dsp:cNvPr id="0" name=""/>
        <dsp:cNvSpPr/>
      </dsp:nvSpPr>
      <dsp:spPr>
        <a:xfrm>
          <a:off x="3988596" y="370939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Regulatory Compliance and Recordkeeping</a:t>
          </a:r>
        </a:p>
      </dsp:txBody>
      <dsp:txXfrm>
        <a:off x="3988596" y="3709394"/>
        <a:ext cx="2415486" cy="1449291"/>
      </dsp:txXfrm>
    </dsp:sp>
    <dsp:sp modelId="{BAFBDAB3-E8BC-49C3-978C-2E862DF7791D}">
      <dsp:nvSpPr>
        <dsp:cNvPr id="0" name=""/>
        <dsp:cNvSpPr/>
      </dsp:nvSpPr>
      <dsp:spPr>
        <a:xfrm>
          <a:off x="6645631" y="3709394"/>
          <a:ext cx="2415486" cy="1449291"/>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Public and Environmental Impact</a:t>
          </a:r>
        </a:p>
      </dsp:txBody>
      <dsp:txXfrm>
        <a:off x="6645631" y="3709394"/>
        <a:ext cx="2415486" cy="14492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EEFAD-1E89-46EA-953E-B5D5006A6791}">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024FEB-0976-479A-B1EA-2A4E03FC680F}">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B0DF2C-11DF-4E25-A09F-13BA5345D623}">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100000"/>
            </a:lnSpc>
            <a:spcBef>
              <a:spcPct val="0"/>
            </a:spcBef>
            <a:spcAft>
              <a:spcPct val="35000"/>
            </a:spcAft>
            <a:buNone/>
          </a:pPr>
          <a:r>
            <a:rPr lang="en-US" sz="1900" b="1" kern="1200"/>
            <a:t>Capacity and Size</a:t>
          </a:r>
          <a:r>
            <a:rPr lang="en-US" sz="1900" kern="1200"/>
            <a:t>: Ensure the lagoon is appropriately sized to handle the expected </a:t>
          </a:r>
          <a:r>
            <a:rPr lang="en-US" sz="1900" b="1" kern="1200"/>
            <a:t>flow rates</a:t>
          </a:r>
          <a:r>
            <a:rPr lang="en-US" sz="1900" kern="1200"/>
            <a:t> and </a:t>
          </a:r>
          <a:r>
            <a:rPr lang="en-US" sz="1900" b="1" kern="1200"/>
            <a:t>pollutant loads</a:t>
          </a:r>
          <a:r>
            <a:rPr lang="en-US" sz="1900" kern="1200"/>
            <a:t>. A lagoon that is too small may not provide adequate treatment, while one that is too large could lead to operational inefficiencies.</a:t>
          </a:r>
        </a:p>
      </dsp:txBody>
      <dsp:txXfrm>
        <a:off x="1810069" y="669"/>
        <a:ext cx="8582610" cy="1567160"/>
      </dsp:txXfrm>
    </dsp:sp>
    <dsp:sp modelId="{3014F5E1-1D91-4EDB-8997-0DA86E1A718B}">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EC828D-D103-4EB4-B6EA-BC0C4009C710}">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D4175-26DA-46AD-83A2-A0046F053AA4}">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100000"/>
            </a:lnSpc>
            <a:spcBef>
              <a:spcPct val="0"/>
            </a:spcBef>
            <a:spcAft>
              <a:spcPct val="35000"/>
            </a:spcAft>
            <a:buNone/>
          </a:pPr>
          <a:r>
            <a:rPr lang="en-US" sz="1900" b="1" kern="1200"/>
            <a:t>Retention Time</a:t>
          </a:r>
          <a:r>
            <a:rPr lang="en-US" sz="1900" kern="1200"/>
            <a:t>: The lagoon’s hydraulic retention time (HRT) must be long enough to allow adequate treatment. The typical retention time ranges from </a:t>
          </a:r>
          <a:r>
            <a:rPr lang="en-US" sz="1900" b="1" kern="1200"/>
            <a:t>20 to 60 days</a:t>
          </a:r>
          <a:r>
            <a:rPr lang="en-US" sz="1900" kern="1200"/>
            <a:t>, depending on the lagoon type and the wastewater strength.</a:t>
          </a:r>
        </a:p>
      </dsp:txBody>
      <dsp:txXfrm>
        <a:off x="1810069" y="1959619"/>
        <a:ext cx="8582610" cy="1567160"/>
      </dsp:txXfrm>
    </dsp:sp>
    <dsp:sp modelId="{9E13ACD5-EDC3-4A45-843F-4358D37C9E8B}">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077166-8E33-4253-BB63-DC9E918F733A}">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491899-F7DE-4F16-BC8C-D7670264DB65}">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100000"/>
            </a:lnSpc>
            <a:spcBef>
              <a:spcPct val="0"/>
            </a:spcBef>
            <a:spcAft>
              <a:spcPct val="35000"/>
            </a:spcAft>
            <a:buNone/>
          </a:pPr>
          <a:r>
            <a:rPr lang="en-US" sz="1900" b="1" kern="1200"/>
            <a:t>Lagoon Depth</a:t>
          </a:r>
          <a:r>
            <a:rPr lang="en-US" sz="1900" kern="1200"/>
            <a:t>: The depth of the lagoon is crucial in determining the balance between aerobic and anaerobic zones, especially in facultative lagoons. The </a:t>
          </a:r>
          <a:r>
            <a:rPr lang="en-US" sz="1900" b="1" kern="1200"/>
            <a:t>shallow upper layers</a:t>
          </a:r>
          <a:r>
            <a:rPr lang="en-US" sz="1900" kern="1200"/>
            <a:t> support aerobic activity, while deeper layers support anaerobic processes.</a:t>
          </a:r>
        </a:p>
      </dsp:txBody>
      <dsp:txXfrm>
        <a:off x="1810069" y="3918570"/>
        <a:ext cx="8582610" cy="1567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15187-13D1-4715-A7D4-687665992E32}">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0521A0-6F80-4A8E-8ED1-792EA7D07001}">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9ED83A-53A3-4893-A120-7445F78EB646}">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Flow Variations</a:t>
          </a:r>
          <a:r>
            <a:rPr lang="en-US" sz="2200" kern="1200"/>
            <a:t>: Wastewater flow can fluctuate due to seasonal changes, peak flows, or industrial cycles. Lagoons should be designed to handle peak flow conditions, and operational strategies should account for variations in flow.</a:t>
          </a:r>
        </a:p>
      </dsp:txBody>
      <dsp:txXfrm>
        <a:off x="1810069" y="669"/>
        <a:ext cx="8582610" cy="1567160"/>
      </dsp:txXfrm>
    </dsp:sp>
    <dsp:sp modelId="{04E40496-38C0-4F97-BE2A-6F3740BCB152}">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0C7005-97C2-4086-A3D1-951238490721}">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5FD2B0-AEB0-4164-9E9A-17FF9E6655AB}">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Pollutant Load Monitoring</a:t>
          </a:r>
          <a:r>
            <a:rPr lang="en-US" sz="2200" kern="1200"/>
            <a:t>: Regularly monitor influent water quality (BOD, TSS, nitrogen, phosphorus, and other parameters) to ensure that the lagoon is handling the expected load. Sudden increases in pollutant levels can overwhelm the lagoon's capacity.</a:t>
          </a:r>
        </a:p>
      </dsp:txBody>
      <dsp:txXfrm>
        <a:off x="1810069" y="1959619"/>
        <a:ext cx="8582610" cy="1567160"/>
      </dsp:txXfrm>
    </dsp:sp>
    <dsp:sp modelId="{9B0AADC7-F5C1-48A9-A818-B49E37C593B7}">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3DF359-9B81-4D10-AFF9-9226C5134064}">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93DA19-9D11-4785-AF02-4DAC6FBDE338}">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Flow Distribution</a:t>
          </a:r>
          <a:r>
            <a:rPr lang="en-US" sz="2200" kern="1200"/>
            <a:t>: Proper distribution of influent across the lagoon ensures even treatment. An ineffective inlet system can lead to short-circuiting or uneven treatment, resulting in untreated wastewater being discharged.</a:t>
          </a:r>
        </a:p>
      </dsp:txBody>
      <dsp:txXfrm>
        <a:off x="1810069" y="3918570"/>
        <a:ext cx="8582610" cy="1567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EB3BC-F391-4604-9D42-E490289B3C00}">
      <dsp:nvSpPr>
        <dsp:cNvPr id="0" name=""/>
        <dsp:cNvSpPr/>
      </dsp:nvSpPr>
      <dsp:spPr>
        <a:xfrm>
          <a:off x="0" y="3751831"/>
          <a:ext cx="10392680" cy="1231434"/>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Freeze Protection</a:t>
          </a:r>
          <a:r>
            <a:rPr lang="en-US" sz="1700" kern="1200"/>
            <a:t>: In colder regions, lagoon systems may be at risk of freezing. Proper design and operational practices are needed to prevent ice formation, which could impair the lagoon’s function.</a:t>
          </a:r>
        </a:p>
      </dsp:txBody>
      <dsp:txXfrm>
        <a:off x="0" y="3751831"/>
        <a:ext cx="10392680" cy="1231434"/>
      </dsp:txXfrm>
    </dsp:sp>
    <dsp:sp modelId="{6CCAC240-6C4E-4947-9FCC-C722EA42F63F}">
      <dsp:nvSpPr>
        <dsp:cNvPr id="0" name=""/>
        <dsp:cNvSpPr/>
      </dsp:nvSpPr>
      <dsp:spPr>
        <a:xfrm rot="10800000">
          <a:off x="0" y="1876356"/>
          <a:ext cx="10392680" cy="1893946"/>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Climate-Dependent Adjustments</a:t>
          </a:r>
          <a:r>
            <a:rPr lang="en-US" sz="1700" kern="1200"/>
            <a:t>: Seasonal changes can impact lagoon performance, particularly with </a:t>
          </a:r>
          <a:r>
            <a:rPr lang="en-US" sz="1700" b="1" kern="1200"/>
            <a:t>algae growth</a:t>
          </a:r>
          <a:r>
            <a:rPr lang="en-US" sz="1700" kern="1200"/>
            <a:t> (which is critical in facultative lagoons). Cold temperatures can reduce algae growth and oxygen production, slowing down the treatment process. During winter months, it may be necessary to adjust the depth, add aeration or additional treatment steps.</a:t>
          </a:r>
        </a:p>
      </dsp:txBody>
      <dsp:txXfrm rot="10800000">
        <a:off x="0" y="1876356"/>
        <a:ext cx="10392680" cy="1230629"/>
      </dsp:txXfrm>
    </dsp:sp>
    <dsp:sp modelId="{FC209D51-B669-41A6-A4F1-37DCD5B04448}">
      <dsp:nvSpPr>
        <dsp:cNvPr id="0" name=""/>
        <dsp:cNvSpPr/>
      </dsp:nvSpPr>
      <dsp:spPr>
        <a:xfrm rot="10800000">
          <a:off x="0" y="880"/>
          <a:ext cx="10392680" cy="1893946"/>
        </a:xfrm>
        <a:prstGeom prst="upArrowCallou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a:t>Impact of Temperature</a:t>
          </a:r>
          <a:r>
            <a:rPr lang="en-US" sz="1700" kern="1200"/>
            <a:t>: Temperature plays a critical role in microbial activity. </a:t>
          </a:r>
          <a:r>
            <a:rPr lang="en-US" sz="1700" b="1" kern="1200"/>
            <a:t>Warmer climates</a:t>
          </a:r>
          <a:r>
            <a:rPr lang="en-US" sz="1700" kern="1200"/>
            <a:t> tend to accelerate treatment processes due to faster microbial activity. In colder climates, microbial activity slows down, requiring longer retention times or possibly supplemental aeration or heating.</a:t>
          </a:r>
        </a:p>
      </dsp:txBody>
      <dsp:txXfrm rot="10800000">
        <a:off x="0" y="880"/>
        <a:ext cx="10392680" cy="123062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2B9971-0DF2-4AF4-8433-67E9B76D61CF}">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C1E1DB-61E7-4B9F-B39C-1EC6283B8FC9}">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4F1B62-DF56-4B60-A5B2-8DE464145886}">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Sludge Accumulation</a:t>
          </a:r>
          <a:r>
            <a:rPr lang="en-US" sz="2200" kern="1200"/>
            <a:t>: Sludge builds up over time at the bottom of the lagoon. Regular </a:t>
          </a:r>
          <a:r>
            <a:rPr lang="en-US" sz="2200" b="1" kern="1200"/>
            <a:t>monitoring</a:t>
          </a:r>
          <a:r>
            <a:rPr lang="en-US" sz="2200" kern="1200"/>
            <a:t> and </a:t>
          </a:r>
          <a:r>
            <a:rPr lang="en-US" sz="2200" b="1" kern="1200"/>
            <a:t>dredging</a:t>
          </a:r>
          <a:r>
            <a:rPr lang="en-US" sz="2200" kern="1200"/>
            <a:t> of accumulated sludge are necessary to maintain effective treatment capacity. Without proper sludge removal, the lagoon’s treatment efficiency can degrade.</a:t>
          </a:r>
        </a:p>
      </dsp:txBody>
      <dsp:txXfrm>
        <a:off x="1810069" y="669"/>
        <a:ext cx="8582610" cy="1567160"/>
      </dsp:txXfrm>
    </dsp:sp>
    <dsp:sp modelId="{4ECFE3D2-B0C9-497D-9069-AAF316DC131A}">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7C70D3-3532-41B4-AFE8-EC80B9845446}">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B93086-5AE8-4097-A858-F9A21D576447}">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Sludge Stabilization</a:t>
          </a:r>
          <a:r>
            <a:rPr lang="en-US" sz="2200" kern="1200"/>
            <a:t>: Sludge needs to be stabilized to prevent odors and pathogens. Anaerobic lagoons naturally stabilize sludge, but facultative and aerobic lagoons may require more frequent sludge management.</a:t>
          </a:r>
        </a:p>
      </dsp:txBody>
      <dsp:txXfrm>
        <a:off x="1810069" y="1959619"/>
        <a:ext cx="8582610" cy="1567160"/>
      </dsp:txXfrm>
    </dsp:sp>
    <dsp:sp modelId="{2019AEBE-065F-4EA7-A1CF-75DFB5789462}">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C231D4-1764-470F-B340-CA31DDB42EF3}">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08E7D3-0DBC-4105-A243-4986EEE65EA1}">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Sludge Disposal or Reuse</a:t>
          </a:r>
          <a:r>
            <a:rPr lang="en-US" sz="2200" kern="1200"/>
            <a:t>: After stabilization, sludge can be </a:t>
          </a:r>
          <a:r>
            <a:rPr lang="en-US" sz="2200" b="1" kern="1200"/>
            <a:t>land-applied</a:t>
          </a:r>
          <a:r>
            <a:rPr lang="en-US" sz="2200" kern="1200"/>
            <a:t>, composted, or sent for further processing (e.g., dewatering, landfilling). Proper disposal or reuse methods should be in place to avoid environmental issues.</a:t>
          </a:r>
        </a:p>
      </dsp:txBody>
      <dsp:txXfrm>
        <a:off x="1810069" y="3918570"/>
        <a:ext cx="8582610" cy="15671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6C8F57-9B32-4CA6-92BA-745A46A03BDB}">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9732B1-1A4A-47E5-ADB6-2268413B9E9F}">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4B76D7-2527-491A-B911-6FAA87E54CE1}">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Nitrogen Removal</a:t>
          </a:r>
          <a:r>
            <a:rPr lang="en-US" sz="2200" kern="1200"/>
            <a:t>: </a:t>
          </a:r>
          <a:r>
            <a:rPr lang="en-US" sz="2200" b="1" kern="1200"/>
            <a:t>Nitrification</a:t>
          </a:r>
          <a:r>
            <a:rPr lang="en-US" sz="2200" kern="1200"/>
            <a:t> and </a:t>
          </a:r>
          <a:r>
            <a:rPr lang="en-US" sz="2200" b="1" kern="1200"/>
            <a:t>denitrification</a:t>
          </a:r>
          <a:r>
            <a:rPr lang="en-US" sz="2200" kern="1200"/>
            <a:t> processes occur naturally in lagoons but may require management to optimize nitrogen removal. Facultative lagoons typically perform better at removing nitrogen, especially under aerobic conditions in the upper layers.</a:t>
          </a:r>
        </a:p>
      </dsp:txBody>
      <dsp:txXfrm>
        <a:off x="1810069" y="669"/>
        <a:ext cx="8582610" cy="1567160"/>
      </dsp:txXfrm>
    </dsp:sp>
    <dsp:sp modelId="{434A9A23-E9AB-43E5-BF32-7FA23ADEF8FC}">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E953BA-ECB6-49BA-B82A-D29D75FE4DBE}">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1798D5-9BEE-4D16-99E7-D482F9ACE23C}">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Phosphorus Removal</a:t>
          </a:r>
          <a:r>
            <a:rPr lang="en-US" sz="2200" kern="1200"/>
            <a:t>: While lagoons can absorb phosphorus, they are generally less effective at removing it than nitrogen. In cases where phosphorus removal is a concern, additional measures (e.g., chemical precipitation) may be needed.</a:t>
          </a:r>
        </a:p>
      </dsp:txBody>
      <dsp:txXfrm>
        <a:off x="1810069" y="1959619"/>
        <a:ext cx="8582610" cy="1567160"/>
      </dsp:txXfrm>
    </dsp:sp>
    <dsp:sp modelId="{11C7188B-B7BD-44BA-ADA7-953BEB723487}">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EDD1EE-56E9-4BF9-95BB-4C0B228BB0ED}">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878353-1B3E-42F4-9FE7-20824B1EA81E}">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77900">
            <a:lnSpc>
              <a:spcPct val="90000"/>
            </a:lnSpc>
            <a:spcBef>
              <a:spcPct val="0"/>
            </a:spcBef>
            <a:spcAft>
              <a:spcPct val="35000"/>
            </a:spcAft>
            <a:buNone/>
          </a:pPr>
          <a:r>
            <a:rPr lang="en-US" sz="2200" b="1" kern="1200"/>
            <a:t>Monitoring Nutrient Levels</a:t>
          </a:r>
          <a:r>
            <a:rPr lang="en-US" sz="2200" kern="1200"/>
            <a:t>: Regular testing for nitrogen, phosphorus, and other nutrients is necessary to ensure that lagoon performance is adequate, especially if the effluent is discharged into sensitive receiving waters.</a:t>
          </a:r>
        </a:p>
      </dsp:txBody>
      <dsp:txXfrm>
        <a:off x="1810069" y="3918570"/>
        <a:ext cx="8582610" cy="15671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56E3B-009E-4798-B6B0-A6B9267EED31}">
      <dsp:nvSpPr>
        <dsp:cNvPr id="0" name=""/>
        <dsp:cNvSpPr/>
      </dsp:nvSpPr>
      <dsp:spPr>
        <a:xfrm>
          <a:off x="0" y="0"/>
          <a:ext cx="8833778" cy="1645920"/>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Effluent Quality Standards</a:t>
          </a:r>
          <a:r>
            <a:rPr lang="en-US" sz="2000" kern="1200"/>
            <a:t>: Wastewater treatment lagoons must meet local, state, and federal effluent standards for parameters like </a:t>
          </a:r>
          <a:r>
            <a:rPr lang="en-US" sz="2000" b="1" kern="1200"/>
            <a:t>BOD</a:t>
          </a:r>
          <a:r>
            <a:rPr lang="en-US" sz="2000" kern="1200"/>
            <a:t>, </a:t>
          </a:r>
          <a:r>
            <a:rPr lang="en-US" sz="2000" b="1" kern="1200"/>
            <a:t>TSS</a:t>
          </a:r>
          <a:r>
            <a:rPr lang="en-US" sz="2000" kern="1200"/>
            <a:t>, </a:t>
          </a:r>
          <a:r>
            <a:rPr lang="en-US" sz="2000" b="1" kern="1200"/>
            <a:t>fecal coliform</a:t>
          </a:r>
          <a:r>
            <a:rPr lang="en-US" sz="2000" kern="1200"/>
            <a:t>, and </a:t>
          </a:r>
          <a:r>
            <a:rPr lang="en-US" sz="2000" b="1" kern="1200"/>
            <a:t>nutrients</a:t>
          </a:r>
          <a:r>
            <a:rPr lang="en-US" sz="2000" kern="1200"/>
            <a:t> (nitrogen, phosphorus). Regular monitoring is essential to ensure compliance with regulatory discharge limits.</a:t>
          </a:r>
        </a:p>
      </dsp:txBody>
      <dsp:txXfrm>
        <a:off x="48207" y="48207"/>
        <a:ext cx="7057702" cy="1549506"/>
      </dsp:txXfrm>
    </dsp:sp>
    <dsp:sp modelId="{418E377A-4C00-45D4-9526-9D58926C2309}">
      <dsp:nvSpPr>
        <dsp:cNvPr id="0" name=""/>
        <dsp:cNvSpPr/>
      </dsp:nvSpPr>
      <dsp:spPr>
        <a:xfrm>
          <a:off x="779450" y="1920240"/>
          <a:ext cx="8833778" cy="1645920"/>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Sampling and Analysis</a:t>
          </a:r>
          <a:r>
            <a:rPr lang="en-US" sz="2000" kern="1200"/>
            <a:t>: Routine sampling of lagoon effluent for parameters such as BOD, TSS, ammonia, nitrates, pH, and pathogens helps ensure the system is functioning correctly and that the treated water meets discharge requirements.</a:t>
          </a:r>
        </a:p>
      </dsp:txBody>
      <dsp:txXfrm>
        <a:off x="827657" y="1968447"/>
        <a:ext cx="6888065" cy="1549506"/>
      </dsp:txXfrm>
    </dsp:sp>
    <dsp:sp modelId="{45A92D2B-21AF-406C-A8E3-2187DA01C8E3}">
      <dsp:nvSpPr>
        <dsp:cNvPr id="0" name=""/>
        <dsp:cNvSpPr/>
      </dsp:nvSpPr>
      <dsp:spPr>
        <a:xfrm>
          <a:off x="1558901" y="3840480"/>
          <a:ext cx="8833778" cy="1645920"/>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t>Flow Monitoring</a:t>
          </a:r>
          <a:r>
            <a:rPr lang="en-US" sz="2000" kern="1200"/>
            <a:t>: Monitoring the volume of effluent discharged from the lagoon helps ensure it matches the system's design and permits.</a:t>
          </a:r>
        </a:p>
      </dsp:txBody>
      <dsp:txXfrm>
        <a:off x="1607108" y="3888687"/>
        <a:ext cx="6888065" cy="1549506"/>
      </dsp:txXfrm>
    </dsp:sp>
    <dsp:sp modelId="{E5D4086F-BD5D-4E07-A648-C34DB4FFAF36}">
      <dsp:nvSpPr>
        <dsp:cNvPr id="0" name=""/>
        <dsp:cNvSpPr/>
      </dsp:nvSpPr>
      <dsp:spPr>
        <a:xfrm>
          <a:off x="7763930" y="1248156"/>
          <a:ext cx="1069848" cy="1069848"/>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004646" y="1248156"/>
        <a:ext cx="588416" cy="805061"/>
      </dsp:txXfrm>
    </dsp:sp>
    <dsp:sp modelId="{49BD061E-2223-4D86-8026-0406908F3EE1}">
      <dsp:nvSpPr>
        <dsp:cNvPr id="0" name=""/>
        <dsp:cNvSpPr/>
      </dsp:nvSpPr>
      <dsp:spPr>
        <a:xfrm>
          <a:off x="8543381" y="3157423"/>
          <a:ext cx="1069848" cy="1069848"/>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784097" y="3157423"/>
        <a:ext cx="588416" cy="8050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81D3B-53C3-44F8-A601-BA7FA19F50E2}">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0A6ABA-7FBF-4636-B40E-F107556A0A3B}">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50DA16-A25F-41CF-97D4-D5A9750B15E3}">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90000"/>
            </a:lnSpc>
            <a:spcBef>
              <a:spcPct val="0"/>
            </a:spcBef>
            <a:spcAft>
              <a:spcPct val="35000"/>
            </a:spcAft>
            <a:buNone/>
          </a:pPr>
          <a:r>
            <a:rPr lang="en-US" sz="1900" b="1" kern="1200"/>
            <a:t>Algae and Sludge Management</a:t>
          </a:r>
          <a:r>
            <a:rPr lang="en-US" sz="1900" kern="1200"/>
            <a:t>: Odor issues are common in wastewater treatment lagoons, especially if there is an imbalance between aerobic and anaerobic conditions. Excessive algae growth, inadequate aeration, or improper sludge management can result in the production of odors such as </a:t>
          </a:r>
          <a:r>
            <a:rPr lang="en-US" sz="1900" b="1" kern="1200"/>
            <a:t>hydrogen sulfide</a:t>
          </a:r>
          <a:r>
            <a:rPr lang="en-US" sz="1900" kern="1200"/>
            <a:t>.</a:t>
          </a:r>
        </a:p>
      </dsp:txBody>
      <dsp:txXfrm>
        <a:off x="1810069" y="669"/>
        <a:ext cx="8582610" cy="1567160"/>
      </dsp:txXfrm>
    </dsp:sp>
    <dsp:sp modelId="{82E0D5F7-0BD1-48F6-BB8E-C44B1C3B0AF2}">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EB9079-E427-4776-B3FE-DC368E8D67C1}">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371BE4-80E6-4CA1-B338-8CC8613C8164}">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90000"/>
            </a:lnSpc>
            <a:spcBef>
              <a:spcPct val="0"/>
            </a:spcBef>
            <a:spcAft>
              <a:spcPct val="35000"/>
            </a:spcAft>
            <a:buNone/>
          </a:pPr>
          <a:r>
            <a:rPr lang="en-US" sz="1900" b="1" kern="1200"/>
            <a:t>Operational Adjustments</a:t>
          </a:r>
          <a:r>
            <a:rPr lang="en-US" sz="1900" kern="1200"/>
            <a:t>: Managing the balance between the aerobic and anaerobic zones, controlling algae blooms, and timely sludge removal can help minimize odors. Regular aeration or chemical treatments may also be necessary.</a:t>
          </a:r>
        </a:p>
      </dsp:txBody>
      <dsp:txXfrm>
        <a:off x="1810069" y="1959619"/>
        <a:ext cx="8582610" cy="1567160"/>
      </dsp:txXfrm>
    </dsp:sp>
    <dsp:sp modelId="{1D2B77AA-9675-4FE1-8E20-E2A5A662F9DE}">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DA4558-5CB4-4DB3-B3AD-297F1877C4FC}">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47AB63-BAFB-4849-8ED9-35444B363ED7}">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844550">
            <a:lnSpc>
              <a:spcPct val="90000"/>
            </a:lnSpc>
            <a:spcBef>
              <a:spcPct val="0"/>
            </a:spcBef>
            <a:spcAft>
              <a:spcPct val="35000"/>
            </a:spcAft>
            <a:buNone/>
          </a:pPr>
          <a:r>
            <a:rPr lang="en-US" sz="1900" b="1" kern="1200"/>
            <a:t>Buffer Zones</a:t>
          </a:r>
          <a:r>
            <a:rPr lang="en-US" sz="1900" kern="1200"/>
            <a:t>: For lagoons located near residential or recreational areas, establishing a buffer zone of vegetation around the lagoon can help mitigate odor by acting as a physical barrier.</a:t>
          </a:r>
        </a:p>
      </dsp:txBody>
      <dsp:txXfrm>
        <a:off x="1810069" y="3918570"/>
        <a:ext cx="8582610" cy="15671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3ED951-97AA-4755-832B-3E34EF374159}">
      <dsp:nvSpPr>
        <dsp:cNvPr id="0" name=""/>
        <dsp:cNvSpPr/>
      </dsp:nvSpPr>
      <dsp:spPr>
        <a:xfrm>
          <a:off x="0" y="0"/>
          <a:ext cx="8833778" cy="149524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Public Health Risks</a:t>
          </a:r>
          <a:r>
            <a:rPr lang="en-US" sz="1800" kern="1200"/>
            <a:t>: Lagoons often contain pathogens, especially in untreated or partially treated wastewater. Ensuring that safety barriers (e.g., fencing) are in place around the lagoon is essential to prevent accidental exposure to hazardous conditions.</a:t>
          </a:r>
        </a:p>
      </dsp:txBody>
      <dsp:txXfrm>
        <a:off x="43794" y="43794"/>
        <a:ext cx="7220293" cy="1407656"/>
      </dsp:txXfrm>
    </dsp:sp>
    <dsp:sp modelId="{6D1049FC-CEB6-47CC-8A1C-AA9D20B5EDCE}">
      <dsp:nvSpPr>
        <dsp:cNvPr id="0" name=""/>
        <dsp:cNvSpPr/>
      </dsp:nvSpPr>
      <dsp:spPr>
        <a:xfrm>
          <a:off x="779450" y="1744451"/>
          <a:ext cx="8833778" cy="149524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Worker Safety</a:t>
          </a:r>
          <a:r>
            <a:rPr lang="en-US" sz="1800" kern="1200"/>
            <a:t>: Workers involved in the operation and maintenance of lagoons should be trained to handle chemicals, manage sludge, and operate equipment safely. Proper personal protective equipment (PPE) should be provided, particularly when dealing with sludge or high-risk tasks.</a:t>
          </a:r>
        </a:p>
      </dsp:txBody>
      <dsp:txXfrm>
        <a:off x="823244" y="1788245"/>
        <a:ext cx="6994830" cy="1407656"/>
      </dsp:txXfrm>
    </dsp:sp>
    <dsp:sp modelId="{E461BC02-2E29-4DBE-B2E8-8EC522D65482}">
      <dsp:nvSpPr>
        <dsp:cNvPr id="0" name=""/>
        <dsp:cNvSpPr/>
      </dsp:nvSpPr>
      <dsp:spPr>
        <a:xfrm>
          <a:off x="1558901" y="3488902"/>
          <a:ext cx="8833778" cy="149524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a:t>Security</a:t>
          </a:r>
          <a:r>
            <a:rPr lang="en-US" sz="1800" kern="1200"/>
            <a:t>: For facilities dealing with industrial or high-strength waste, proper security measures should be implemented to prevent unauthorized access to the lagoon and ensure the safety of workers and the surrounding community.</a:t>
          </a:r>
        </a:p>
      </dsp:txBody>
      <dsp:txXfrm>
        <a:off x="1602695" y="3532696"/>
        <a:ext cx="6994830" cy="1407656"/>
      </dsp:txXfrm>
    </dsp:sp>
    <dsp:sp modelId="{91407BAF-FD43-4391-ADA3-657DEF915F77}">
      <dsp:nvSpPr>
        <dsp:cNvPr id="0" name=""/>
        <dsp:cNvSpPr/>
      </dsp:nvSpPr>
      <dsp:spPr>
        <a:xfrm>
          <a:off x="7861869" y="1133893"/>
          <a:ext cx="971908" cy="971908"/>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080548" y="1133893"/>
        <a:ext cx="534550" cy="731361"/>
      </dsp:txXfrm>
    </dsp:sp>
    <dsp:sp modelId="{6A3A28C1-76AB-457F-827D-C3A6F6B642BE}">
      <dsp:nvSpPr>
        <dsp:cNvPr id="0" name=""/>
        <dsp:cNvSpPr/>
      </dsp:nvSpPr>
      <dsp:spPr>
        <a:xfrm>
          <a:off x="8641320" y="2868376"/>
          <a:ext cx="971908" cy="971908"/>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859999" y="2868376"/>
        <a:ext cx="534550" cy="73136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7FF93-B7CB-4D63-9181-69AFA082793F}">
      <dsp:nvSpPr>
        <dsp:cNvPr id="0" name=""/>
        <dsp:cNvSpPr/>
      </dsp:nvSpPr>
      <dsp:spPr>
        <a:xfrm>
          <a:off x="0" y="66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B4EC20-22D9-4689-91B1-ABA44F712754}">
      <dsp:nvSpPr>
        <dsp:cNvPr id="0" name=""/>
        <dsp:cNvSpPr/>
      </dsp:nvSpPr>
      <dsp:spPr>
        <a:xfrm>
          <a:off x="474065" y="353280"/>
          <a:ext cx="861938" cy="8619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D8DCCD-BA6D-42FE-A745-71C1D4F3E7DB}">
      <dsp:nvSpPr>
        <dsp:cNvPr id="0" name=""/>
        <dsp:cNvSpPr/>
      </dsp:nvSpPr>
      <dsp:spPr>
        <a:xfrm>
          <a:off x="1810069" y="66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33450">
            <a:lnSpc>
              <a:spcPct val="90000"/>
            </a:lnSpc>
            <a:spcBef>
              <a:spcPct val="0"/>
            </a:spcBef>
            <a:spcAft>
              <a:spcPct val="35000"/>
            </a:spcAft>
            <a:buNone/>
          </a:pPr>
          <a:r>
            <a:rPr lang="en-US" sz="2100" b="1" kern="1200"/>
            <a:t>Permit Compliance</a:t>
          </a:r>
          <a:r>
            <a:rPr lang="en-US" sz="2100" kern="1200"/>
            <a:t>: Lagoon systems are typically subject to environmental regulations and permitting requirements. Operators must ensure that the system operates within the bounds of its </a:t>
          </a:r>
          <a:r>
            <a:rPr lang="en-US" sz="2100" b="1" kern="1200"/>
            <a:t>National Pollutant Discharge Elimination System (NPDES)</a:t>
          </a:r>
          <a:r>
            <a:rPr lang="en-US" sz="2100" kern="1200"/>
            <a:t> permit or similar state-issued permits.</a:t>
          </a:r>
        </a:p>
      </dsp:txBody>
      <dsp:txXfrm>
        <a:off x="1810069" y="669"/>
        <a:ext cx="8582610" cy="1567160"/>
      </dsp:txXfrm>
    </dsp:sp>
    <dsp:sp modelId="{B2794F56-50DB-4568-BBCB-07BF4D5547A6}">
      <dsp:nvSpPr>
        <dsp:cNvPr id="0" name=""/>
        <dsp:cNvSpPr/>
      </dsp:nvSpPr>
      <dsp:spPr>
        <a:xfrm>
          <a:off x="0" y="1959619"/>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95A71D-49C7-4969-9FE1-9AF973BA5F95}">
      <dsp:nvSpPr>
        <dsp:cNvPr id="0" name=""/>
        <dsp:cNvSpPr/>
      </dsp:nvSpPr>
      <dsp:spPr>
        <a:xfrm>
          <a:off x="474065" y="2312230"/>
          <a:ext cx="861938" cy="8619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E367A7-E099-4195-A247-940404EA9C0A}">
      <dsp:nvSpPr>
        <dsp:cNvPr id="0" name=""/>
        <dsp:cNvSpPr/>
      </dsp:nvSpPr>
      <dsp:spPr>
        <a:xfrm>
          <a:off x="1810069" y="1959619"/>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33450">
            <a:lnSpc>
              <a:spcPct val="90000"/>
            </a:lnSpc>
            <a:spcBef>
              <a:spcPct val="0"/>
            </a:spcBef>
            <a:spcAft>
              <a:spcPct val="35000"/>
            </a:spcAft>
            <a:buNone/>
          </a:pPr>
          <a:r>
            <a:rPr lang="en-US" sz="2100" b="1" kern="1200"/>
            <a:t>Record Keeping</a:t>
          </a:r>
          <a:r>
            <a:rPr lang="en-US" sz="2100" kern="1200"/>
            <a:t>: Accurate records of </a:t>
          </a:r>
          <a:r>
            <a:rPr lang="en-US" sz="2100" b="1" kern="1200"/>
            <a:t>maintenance activities</a:t>
          </a:r>
          <a:r>
            <a:rPr lang="en-US" sz="2100" kern="1200"/>
            <a:t>, </a:t>
          </a:r>
          <a:r>
            <a:rPr lang="en-US" sz="2100" b="1" kern="1200"/>
            <a:t>effluent quality monitoring</a:t>
          </a:r>
          <a:r>
            <a:rPr lang="en-US" sz="2100" kern="1200"/>
            <a:t>, </a:t>
          </a:r>
          <a:r>
            <a:rPr lang="en-US" sz="2100" b="1" kern="1200"/>
            <a:t>sludge management</a:t>
          </a:r>
          <a:r>
            <a:rPr lang="en-US" sz="2100" kern="1200"/>
            <a:t>, and </a:t>
          </a:r>
          <a:r>
            <a:rPr lang="en-US" sz="2100" b="1" kern="1200"/>
            <a:t>flow data</a:t>
          </a:r>
          <a:r>
            <a:rPr lang="en-US" sz="2100" kern="1200"/>
            <a:t> must be kept for regulatory reporting purposes. These records also help in identifying trends or issues in lagoon performance.</a:t>
          </a:r>
        </a:p>
      </dsp:txBody>
      <dsp:txXfrm>
        <a:off x="1810069" y="1959619"/>
        <a:ext cx="8582610" cy="1567160"/>
      </dsp:txXfrm>
    </dsp:sp>
    <dsp:sp modelId="{B8A9BB2B-E0F8-4A41-8454-891F60418D76}">
      <dsp:nvSpPr>
        <dsp:cNvPr id="0" name=""/>
        <dsp:cNvSpPr/>
      </dsp:nvSpPr>
      <dsp:spPr>
        <a:xfrm>
          <a:off x="0" y="3918570"/>
          <a:ext cx="10392680" cy="15671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0F99C3-A194-448B-80AC-954669DDC21C}">
      <dsp:nvSpPr>
        <dsp:cNvPr id="0" name=""/>
        <dsp:cNvSpPr/>
      </dsp:nvSpPr>
      <dsp:spPr>
        <a:xfrm>
          <a:off x="474065" y="4271181"/>
          <a:ext cx="861938" cy="8619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F8DF7A-D44F-488A-A14F-DBC86D6F10AE}">
      <dsp:nvSpPr>
        <dsp:cNvPr id="0" name=""/>
        <dsp:cNvSpPr/>
      </dsp:nvSpPr>
      <dsp:spPr>
        <a:xfrm>
          <a:off x="1810069" y="3918570"/>
          <a:ext cx="8582610" cy="1567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858" tIns="165858" rIns="165858" bIns="165858" numCol="1" spcCol="1270" anchor="ctr" anchorCtr="0">
          <a:noAutofit/>
        </a:bodyPr>
        <a:lstStyle/>
        <a:p>
          <a:pPr marL="0" lvl="0" indent="0" algn="l" defTabSz="933450">
            <a:lnSpc>
              <a:spcPct val="90000"/>
            </a:lnSpc>
            <a:spcBef>
              <a:spcPct val="0"/>
            </a:spcBef>
            <a:spcAft>
              <a:spcPct val="35000"/>
            </a:spcAft>
            <a:buNone/>
          </a:pPr>
          <a:r>
            <a:rPr lang="en-US" sz="2100" b="1" kern="1200"/>
            <a:t>Routine Inspections</a:t>
          </a:r>
          <a:r>
            <a:rPr lang="en-US" sz="2100" kern="1200"/>
            <a:t>: Regular inspections of lagoon conditions, equipment, and operational logs are required to identify potential issues, such as excessive sludge buildup or inadequate treatment capacity.</a:t>
          </a:r>
        </a:p>
      </dsp:txBody>
      <dsp:txXfrm>
        <a:off x="1810069" y="3918570"/>
        <a:ext cx="8582610" cy="15671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5F69AB-403E-41C7-829B-34A67A21AE1D}">
      <dsp:nvSpPr>
        <dsp:cNvPr id="0" name=""/>
        <dsp:cNvSpPr/>
      </dsp:nvSpPr>
      <dsp:spPr>
        <a:xfrm>
          <a:off x="0" y="891540"/>
          <a:ext cx="10392680" cy="16459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262F80-ECD9-4C97-A919-6CCC302411E5}">
      <dsp:nvSpPr>
        <dsp:cNvPr id="0" name=""/>
        <dsp:cNvSpPr/>
      </dsp:nvSpPr>
      <dsp:spPr>
        <a:xfrm>
          <a:off x="497890" y="1261872"/>
          <a:ext cx="905256" cy="9052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8D3681-75E1-4916-9DF0-E8BEA4D5E4AA}">
      <dsp:nvSpPr>
        <dsp:cNvPr id="0" name=""/>
        <dsp:cNvSpPr/>
      </dsp:nvSpPr>
      <dsp:spPr>
        <a:xfrm>
          <a:off x="1901037" y="891540"/>
          <a:ext cx="8491642" cy="164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193" tIns="174193" rIns="174193" bIns="174193" numCol="1" spcCol="1270" anchor="ctr" anchorCtr="0">
          <a:noAutofit/>
        </a:bodyPr>
        <a:lstStyle/>
        <a:p>
          <a:pPr marL="0" lvl="0" indent="0" algn="l" defTabSz="889000">
            <a:lnSpc>
              <a:spcPct val="90000"/>
            </a:lnSpc>
            <a:spcBef>
              <a:spcPct val="0"/>
            </a:spcBef>
            <a:spcAft>
              <a:spcPct val="35000"/>
            </a:spcAft>
            <a:buNone/>
          </a:pPr>
          <a:r>
            <a:rPr lang="en-US" sz="2000" b="1" kern="1200"/>
            <a:t>Discharge to Receiving Waters</a:t>
          </a:r>
          <a:r>
            <a:rPr lang="en-US" sz="2000" kern="1200"/>
            <a:t>: The effluent from the lagoon, once treated, is usually discharged into a </a:t>
          </a:r>
          <a:r>
            <a:rPr lang="en-US" sz="2000" b="1" kern="1200"/>
            <a:t>river</a:t>
          </a:r>
          <a:r>
            <a:rPr lang="en-US" sz="2000" kern="1200"/>
            <a:t>, </a:t>
          </a:r>
          <a:r>
            <a:rPr lang="en-US" sz="2000" b="1" kern="1200"/>
            <a:t>stream</a:t>
          </a:r>
          <a:r>
            <a:rPr lang="en-US" sz="2000" kern="1200"/>
            <a:t>, or </a:t>
          </a:r>
          <a:r>
            <a:rPr lang="en-US" sz="2000" b="1" kern="1200"/>
            <a:t>lake</a:t>
          </a:r>
          <a:r>
            <a:rPr lang="en-US" sz="2000" kern="1200"/>
            <a:t>. Operators must ensure that the lagoon’s effluent meets water quality standards to prevent negative impacts on the receiving water body and the surrounding environment.</a:t>
          </a:r>
        </a:p>
      </dsp:txBody>
      <dsp:txXfrm>
        <a:off x="1901037" y="891540"/>
        <a:ext cx="8491642" cy="1645920"/>
      </dsp:txXfrm>
    </dsp:sp>
    <dsp:sp modelId="{55AD26E1-0CA1-408C-9609-08D136436025}">
      <dsp:nvSpPr>
        <dsp:cNvPr id="0" name=""/>
        <dsp:cNvSpPr/>
      </dsp:nvSpPr>
      <dsp:spPr>
        <a:xfrm>
          <a:off x="0" y="2948940"/>
          <a:ext cx="10392680" cy="16459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07EBF-94F4-4728-A98D-F7B699A82DC0}">
      <dsp:nvSpPr>
        <dsp:cNvPr id="0" name=""/>
        <dsp:cNvSpPr/>
      </dsp:nvSpPr>
      <dsp:spPr>
        <a:xfrm>
          <a:off x="497890" y="3319272"/>
          <a:ext cx="905256" cy="9052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9CA7A9-7F2E-4999-8891-2B0018BCCF39}">
      <dsp:nvSpPr>
        <dsp:cNvPr id="0" name=""/>
        <dsp:cNvSpPr/>
      </dsp:nvSpPr>
      <dsp:spPr>
        <a:xfrm>
          <a:off x="1901037" y="2948940"/>
          <a:ext cx="8491642" cy="1645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193" tIns="174193" rIns="174193" bIns="174193" numCol="1" spcCol="1270" anchor="ctr" anchorCtr="0">
          <a:noAutofit/>
        </a:bodyPr>
        <a:lstStyle/>
        <a:p>
          <a:pPr marL="0" lvl="0" indent="0" algn="l" defTabSz="889000">
            <a:lnSpc>
              <a:spcPct val="90000"/>
            </a:lnSpc>
            <a:spcBef>
              <a:spcPct val="0"/>
            </a:spcBef>
            <a:spcAft>
              <a:spcPct val="35000"/>
            </a:spcAft>
            <a:buNone/>
          </a:pPr>
          <a:r>
            <a:rPr lang="en-US" sz="2000" b="1" kern="1200"/>
            <a:t>Ecological Considerations</a:t>
          </a:r>
          <a:r>
            <a:rPr lang="en-US" sz="2000" kern="1200"/>
            <a:t>: Lagoons may also have ecological value, serving as habitats for birds or other wildlife. Operators should consider the environmental impact of the lagoon system on local ecosystems and avoid actions that might harm these environments.</a:t>
          </a:r>
        </a:p>
      </dsp:txBody>
      <dsp:txXfrm>
        <a:off x="1901037" y="2948940"/>
        <a:ext cx="8491642" cy="16459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DF58E-83BD-4491-91B1-E8C364E59308}">
      <dsp:nvSpPr>
        <dsp:cNvPr id="0" name=""/>
        <dsp:cNvSpPr/>
      </dsp:nvSpPr>
      <dsp:spPr>
        <a:xfrm>
          <a:off x="0" y="571"/>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EEFDE8-5B05-4DC9-B3DE-D85947412A3A}">
      <dsp:nvSpPr>
        <dsp:cNvPr id="0" name=""/>
        <dsp:cNvSpPr/>
      </dsp:nvSpPr>
      <dsp:spPr>
        <a:xfrm>
          <a:off x="0" y="571"/>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Influent Sampling and Monitoring</a:t>
          </a:r>
        </a:p>
      </dsp:txBody>
      <dsp:txXfrm>
        <a:off x="0" y="571"/>
        <a:ext cx="5061951" cy="520371"/>
      </dsp:txXfrm>
    </dsp:sp>
    <dsp:sp modelId="{FEEA5236-B215-480A-9D41-C84F83F541C0}">
      <dsp:nvSpPr>
        <dsp:cNvPr id="0" name=""/>
        <dsp:cNvSpPr/>
      </dsp:nvSpPr>
      <dsp:spPr>
        <a:xfrm>
          <a:off x="0" y="520943"/>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7B1F26-3A13-4F1D-BBBE-98ED1762D4F5}">
      <dsp:nvSpPr>
        <dsp:cNvPr id="0" name=""/>
        <dsp:cNvSpPr/>
      </dsp:nvSpPr>
      <dsp:spPr>
        <a:xfrm>
          <a:off x="0" y="520943"/>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Effluent Sampling and Monitoring</a:t>
          </a:r>
        </a:p>
      </dsp:txBody>
      <dsp:txXfrm>
        <a:off x="0" y="520943"/>
        <a:ext cx="5061951" cy="520371"/>
      </dsp:txXfrm>
    </dsp:sp>
    <dsp:sp modelId="{3B3922F1-CE07-49BC-AD48-E6F18D6D1197}">
      <dsp:nvSpPr>
        <dsp:cNvPr id="0" name=""/>
        <dsp:cNvSpPr/>
      </dsp:nvSpPr>
      <dsp:spPr>
        <a:xfrm>
          <a:off x="0" y="1041314"/>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98AD02-B306-46F9-AEB5-BFCBF57553CC}">
      <dsp:nvSpPr>
        <dsp:cNvPr id="0" name=""/>
        <dsp:cNvSpPr/>
      </dsp:nvSpPr>
      <dsp:spPr>
        <a:xfrm>
          <a:off x="0" y="1041314"/>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Sludge Monitoring</a:t>
          </a:r>
        </a:p>
      </dsp:txBody>
      <dsp:txXfrm>
        <a:off x="0" y="1041314"/>
        <a:ext cx="5061951" cy="520371"/>
      </dsp:txXfrm>
    </dsp:sp>
    <dsp:sp modelId="{831DB0C5-44E2-4F64-94EB-C241D7AA7837}">
      <dsp:nvSpPr>
        <dsp:cNvPr id="0" name=""/>
        <dsp:cNvSpPr/>
      </dsp:nvSpPr>
      <dsp:spPr>
        <a:xfrm>
          <a:off x="0" y="1561685"/>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72DC37-D547-4005-BE2D-216640E4C41C}">
      <dsp:nvSpPr>
        <dsp:cNvPr id="0" name=""/>
        <dsp:cNvSpPr/>
      </dsp:nvSpPr>
      <dsp:spPr>
        <a:xfrm>
          <a:off x="0" y="1561685"/>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Algae and Oxygen Levels</a:t>
          </a:r>
        </a:p>
      </dsp:txBody>
      <dsp:txXfrm>
        <a:off x="0" y="1561685"/>
        <a:ext cx="5061951" cy="520371"/>
      </dsp:txXfrm>
    </dsp:sp>
    <dsp:sp modelId="{32BCA2C6-2C65-497D-8AA9-4F1216F4B549}">
      <dsp:nvSpPr>
        <dsp:cNvPr id="0" name=""/>
        <dsp:cNvSpPr/>
      </dsp:nvSpPr>
      <dsp:spPr>
        <a:xfrm>
          <a:off x="0" y="2082057"/>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C41BD3-9CB4-4929-8323-4D46298067BA}">
      <dsp:nvSpPr>
        <dsp:cNvPr id="0" name=""/>
        <dsp:cNvSpPr/>
      </dsp:nvSpPr>
      <dsp:spPr>
        <a:xfrm>
          <a:off x="0" y="2082057"/>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Temperature</a:t>
          </a:r>
        </a:p>
      </dsp:txBody>
      <dsp:txXfrm>
        <a:off x="0" y="2082057"/>
        <a:ext cx="5061951" cy="520371"/>
      </dsp:txXfrm>
    </dsp:sp>
    <dsp:sp modelId="{6FD6726D-3270-4C5D-A613-3F416547C833}">
      <dsp:nvSpPr>
        <dsp:cNvPr id="0" name=""/>
        <dsp:cNvSpPr/>
      </dsp:nvSpPr>
      <dsp:spPr>
        <a:xfrm>
          <a:off x="0" y="2602428"/>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125592-9A7F-41A4-AD4D-95435DC328EC}">
      <dsp:nvSpPr>
        <dsp:cNvPr id="0" name=""/>
        <dsp:cNvSpPr/>
      </dsp:nvSpPr>
      <dsp:spPr>
        <a:xfrm>
          <a:off x="0" y="2602428"/>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Methane and Gas Monitoring (Anaerobic Lagoons)</a:t>
          </a:r>
        </a:p>
      </dsp:txBody>
      <dsp:txXfrm>
        <a:off x="0" y="2602428"/>
        <a:ext cx="5061951" cy="520371"/>
      </dsp:txXfrm>
    </dsp:sp>
    <dsp:sp modelId="{D1416294-5CCB-4019-A827-A1F464755643}">
      <dsp:nvSpPr>
        <dsp:cNvPr id="0" name=""/>
        <dsp:cNvSpPr/>
      </dsp:nvSpPr>
      <dsp:spPr>
        <a:xfrm>
          <a:off x="0" y="3122800"/>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BD94B5-1C8D-4930-A95B-2F93E106CADA}">
      <dsp:nvSpPr>
        <dsp:cNvPr id="0" name=""/>
        <dsp:cNvSpPr/>
      </dsp:nvSpPr>
      <dsp:spPr>
        <a:xfrm>
          <a:off x="0" y="3122800"/>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Operations and Maintenance Monitoring</a:t>
          </a:r>
        </a:p>
      </dsp:txBody>
      <dsp:txXfrm>
        <a:off x="0" y="3122800"/>
        <a:ext cx="5061951" cy="520371"/>
      </dsp:txXfrm>
    </dsp:sp>
    <dsp:sp modelId="{2AAEC904-B880-407B-9C78-086710D339E7}">
      <dsp:nvSpPr>
        <dsp:cNvPr id="0" name=""/>
        <dsp:cNvSpPr/>
      </dsp:nvSpPr>
      <dsp:spPr>
        <a:xfrm>
          <a:off x="0" y="3643171"/>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E3085-E76F-40FE-BD0F-73AD0D3E3BA4}">
      <dsp:nvSpPr>
        <dsp:cNvPr id="0" name=""/>
        <dsp:cNvSpPr/>
      </dsp:nvSpPr>
      <dsp:spPr>
        <a:xfrm>
          <a:off x="0" y="3643171"/>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Regular Inspections</a:t>
          </a:r>
        </a:p>
      </dsp:txBody>
      <dsp:txXfrm>
        <a:off x="0" y="3643171"/>
        <a:ext cx="5061951" cy="520371"/>
      </dsp:txXfrm>
    </dsp:sp>
    <dsp:sp modelId="{F15AFECC-E214-4855-976C-CEA2FA7E0C55}">
      <dsp:nvSpPr>
        <dsp:cNvPr id="0" name=""/>
        <dsp:cNvSpPr/>
      </dsp:nvSpPr>
      <dsp:spPr>
        <a:xfrm>
          <a:off x="0" y="4163542"/>
          <a:ext cx="506195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F78027-C1AF-449A-B63E-16848F640D63}">
      <dsp:nvSpPr>
        <dsp:cNvPr id="0" name=""/>
        <dsp:cNvSpPr/>
      </dsp:nvSpPr>
      <dsp:spPr>
        <a:xfrm>
          <a:off x="0" y="4163542"/>
          <a:ext cx="5061951" cy="5203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Compliance and Reporting</a:t>
          </a:r>
        </a:p>
      </dsp:txBody>
      <dsp:txXfrm>
        <a:off x="0" y="4163542"/>
        <a:ext cx="5061951" cy="5203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45F7AF-E499-4219-B5BF-B977B29102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C428A85-9749-465A-A9A9-5316E7EA50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E7F9F0-5639-46B1-BA62-690C3B55F5AD}" type="datetimeFigureOut">
              <a:rPr lang="en-US" smtClean="0"/>
              <a:t>10/21/2025</a:t>
            </a:fld>
            <a:endParaRPr lang="en-US"/>
          </a:p>
        </p:txBody>
      </p:sp>
      <p:sp>
        <p:nvSpPr>
          <p:cNvPr id="4" name="Footer Placeholder 3">
            <a:extLst>
              <a:ext uri="{FF2B5EF4-FFF2-40B4-BE49-F238E27FC236}">
                <a16:creationId xmlns:a16="http://schemas.microsoft.com/office/drawing/2014/main" id="{BEFC6CAB-5ADD-4169-AE78-E90F8F11574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CBEF99-2978-4934-9B62-79B2EB69623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2BBD94E-5D52-456E-A40F-23DB366D68FE}" type="slidenum">
              <a:rPr lang="en-US" smtClean="0"/>
              <a:t>‹#›</a:t>
            </a:fld>
            <a:endParaRPr lang="en-US"/>
          </a:p>
        </p:txBody>
      </p:sp>
    </p:spTree>
    <p:extLst>
      <p:ext uri="{BB962C8B-B14F-4D97-AF65-F5344CB8AC3E}">
        <p14:creationId xmlns:p14="http://schemas.microsoft.com/office/powerpoint/2010/main" val="391880074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4T17:59:27.250"/>
    </inkml:context>
    <inkml:brush xml:id="br0">
      <inkml:brushProperty name="width" value="0.025" units="cm"/>
      <inkml:brushProperty name="height" value="0.025" units="cm"/>
      <inkml:brushProperty name="color" value="#E71224"/>
    </inkml:brush>
  </inkml:definitions>
  <inkml:trace contextRef="#ctx0" brushRef="#br0">218 2643 24575,'66'1'0,"77"-3"0,-138 2 0,0-2 0,0 1 0,0 0 0,-1-1 0,1 0 0,-1 0 0,0 0 0,1-1 0,-1 1 0,0-1 0,0 0 0,-1-1 0,1 1 0,-1 0 0,1-1 0,-1 0 0,4-6 0,6-9 0,-1-1 0,14-31 0,-13 23 0,69-110 0,-18 34 0,-17 35 0,-34 52 0,-1-1 0,0 0 0,13-28 0,-6 2 0,-6 20 0,-2-1 0,-1 0 0,-1-1 0,-1 0 0,-2 0 0,0-1 0,3-48 0,-9 47 0,0-21 0,2 1 0,12-69 0,-5 48 0,-3 0 0,-3 0 0,-6-77 0,0 15 0,2 35 0,3-110 0,0 196 0,0 1 0,0-1 0,1 1 0,0-1 0,1 1 0,0 0 0,0 0 0,1 1 0,0 0 0,1-1 0,0 1 0,12-12 0,9-8 0,58-44 0,-73 62 0,6-2 0,1 0 0,0 2 0,25-12 0,-13 8 0,-19 9 0,-1 0 0,2 1 0,-1 1 0,0 0 0,1 1 0,23-2 0,81 5 0,-57 1 0,-52-2 0,0 0 0,0 1 0,0 0 0,-1 0 0,1 1 0,0 0 0,-1 0 0,1 0 0,-1 1 0,0 1 0,0-1 0,0 1 0,0 0 0,-1 1 0,1-1 0,-1 1 0,0 1 0,-1-1 0,1 1 0,8 12 0,-1 4 0,-1 1 0,-1 0 0,0 0 0,-2 1 0,6 27 0,-5-18 0,26 56 0,-6-36 0,-16-28 0,22 51 0,-5-12 0,-22-49 0,-1 1 0,-1 0 0,7 22 0,61 202 0,-68-224 0,0 1 0,2-1 0,0-1 0,0 1 0,2-2 0,0 1 0,22 21 0,-11-15 0,1-1 0,1-1 0,46 28 0,-66-46 0,2 4 0,0-2 0,0 1 0,1-1 0,-1 0 0,1 0 0,0 0 0,9 1 0,-13-4 0,1 0 0,-1 0 0,0-1 0,0 1 0,0-1 0,0 0 0,0 0 0,0 0 0,0 0 0,0 0 0,-1-1 0,1 1 0,0-1 0,-1 0 0,1 1 0,-1-1 0,1 0 0,-1-1 0,4-3 0,34-49 0,-35 46 0,0 0 0,1 1 0,0 0 0,1 0 0,0 0 0,11-9 0,-13 13 0,1-1 0,-1-1 0,0 1 0,-1 0 0,1-1 0,-1 0 0,0 0 0,-1-1 0,1 1 0,-1-1 0,3-8 0,1-9 0,9-49 0,-2 6 0,-8 38 0,-1 1 0,-2-1 0,-1 0 0,-3-53 0,3-36 0,3 86 0,1 1 0,16-49 0,4-18 0,5-55 0,-23 112 0,19-64 0,-14 71 0,2 1 0,1 0 0,1 1 0,39-53 0,-41 69 0,1 0 0,0 1 0,0 1 0,1 1 0,1 0 0,1 2 0,32-17 0,-48 27 0,-1 0 0,1 0 0,0 0 0,0 1 0,0-1 0,0 1 0,0 0 0,0 0 0,0 0 0,0 0 0,0 0 0,0 0 0,0 1 0,0 0 0,0-1 0,-1 1 0,1 0 0,3 2 0,50 31 0,-26-14 0,-20-14 0,-1 1 0,-1 0 0,1 0 0,-1 1 0,10 12 0,32 27 0,-24-29 0,-2 0 0,0 2 0,24 26 0,-41-39 0,-1 0 0,0 1 0,-1 0 0,0 0 0,0 0 0,0 1 0,-1 0 0,-1-1 0,1 2 0,-1-1 0,-1 0 0,0 0 0,0 1 0,0 12 0,3 41 0,2 0 0,21 83 0,19 8 0,-15-6 0,-19-82 0,-7-40 0,-2 0 0,3 38 0,-6-45 0,0 0 0,2-1 0,0 1 0,1-1 0,1 1 0,0-1 0,2-1 0,0 1 0,15 25 0,-11-16 0,0 0 0,-2 0 0,-1 1 0,-2 1 0,0-1 0,-2 1 0,1 37 0,-1-23 0,-1-25 0,1-1 0,1 0 0,0 0 0,1 0 0,1-1 0,12 21 0,16 43 0,15 38 0,-35-86 0,0 2 0,-3-1 0,12 47 0,-19-41 0,-1 0 0,-2 0 0,-4 57 0,3 55 0,14-69 0,-10-60 0,0-1 0,1 35 0,-5-20 0,1-4 0,-1 1 0,-7 51 0,5-76 0,0 1 0,-1-1 0,0 0 0,-1 0 0,0 0 0,0 0 0,-1 0 0,1-1 0,-2 0 0,1 1 0,-1-2 0,0 1 0,-1 0 0,1-1 0,-8 6 0,-2 1 0,0 0 0,-1-1 0,-1-1 0,0 0 0,-1-1 0,1-1 0,-2 0 0,0-2 0,-37 10 0,24-8 0,-1 0 0,-49 23 0,-17 5 0,78-29 0,1 1 0,-29 16 0,-3 1 0,29-17 0,0-1 0,-39 8 0,43-12 0,-1 1 0,1 0 0,1 2 0,-1 0 0,-18 10 0,6-1 0,-1-1 0,0-2 0,-44 11 0,-27 11 0,2 16 0,7-10 0,65-27 0,-61 20 0,18-17 0,-32 10 0,85-18 0,1 1 0,0 0 0,1 1 0,0 1 0,0 1 0,2 0 0,-21 22 0,-27 22 0,52-49 0,-51 43 0,-129 80 0,167-121 0,0 0 0,-1-2 0,0 0 0,-1-2 0,-39 5 0,41-7 0,16-2 0,-1 0 0,1 1 0,-1 1 0,1-1 0,0 1 0,0 0 0,0 1 0,1 0 0,-12 10 0,-61 63 0,39-35 0,-14 5 0,-65 44 0,68-55 0,-92 87 0,107-86 0,-46 51 0,62-62 0,-2 0 0,2 1 0,1 1 0,-16 31 0,32-47 0,-1-1 0,2 1 0,0 0 0,0 0 0,1 0 0,0 25 0,2-25 0,-1 0 0,0 0 0,-1 0 0,-1 0 0,0-1 0,0 1 0,-8 16 0,-29 44 0,29-55 0,0 0 0,1 1 0,1 0 0,0 1 0,2 0 0,0 0 0,1 1 0,2-1 0,-5 38 0,-7 96 0,10-110 0,1 0 0,2 1 0,4 57 0,-1-96 0,1 0 0,1 1 0,-1-1 0,1 0 0,0 0 0,0 0 0,1 0 0,0 0 0,0-1 0,0 1 0,1-1 0,0 0 0,0 0 0,0 0 0,1 0 0,-1-1 0,6 5 0,9 4 0,0-1 0,0-1 0,34 15 0,-34-19 0,-2 2 0,1 0 0,-1 1 0,27 21 0,-33-21 0,1-2 0,-1 0 0,1 0 0,1-1 0,0 0 0,0-2 0,0 1 0,0-1 0,16 3 0,17 2 0,65 5 0,-85-12 0,4 2 0,0 1 0,0 1 0,-1 1 0,0 2 0,49 24 0,-30-6 0,-38-21 0,0 0 0,0-1 0,0-1 0,1 0 0,-1 0 0,1-1 0,0-1 0,1 0 0,12 2 0,52 1 0,112-8 0,-57-1 0,-118 3 0,6 0 0,1 0 0,35-6 0,-48 4 0,0 0 0,0 0 0,0 0 0,0-1 0,-1 0 0,1-1 0,-1 1 0,0-1 0,0 0 0,0-1 0,6-6 0,-2 3 0,1 1 0,-1 0 0,1 0 0,1 2 0,-1-1 0,1 1 0,0 1 0,0 0 0,1 0 0,-1 1 0,1 1 0,20-1 0,-11 0 0,1-2 0,34-10 0,-49 12 0,0 0 0,-1-1 0,0 0 0,1 0 0,-2 0 0,1-1 0,0 0 0,-1-1 0,0 1 0,0-1 0,5-8 0,15-24 0,-2-1 0,-2 0 0,-2-2 0,-2-1 0,17-54 0,33-75 0,-56 151 0,1 0 0,0 1 0,2 0 0,0 1 0,22-20 0,29-38 0,-17 16 0,90-84 0,-127 133 0,1 1 0,1 1 0,0 0 0,16-7 0,25-16 0,-37 21 0,1 1 0,1 1 0,-1 1 0,1 1 0,31-8 0,-27 9 0,0-2 0,-1 0 0,33-17 0,-36 15 0,1 2 0,0 1 0,42-10 0,-51 15 0,22-5 0,46-3 0,16-2 0,-85 9 0,1 1 0,0 1 0,0 0 0,0 1 0,0 0 0,-1 1 0,1 0 0,0 1 0,0 0 0,19 7 0,-26-7 0,0 0 0,0 1 0,0 0 0,0-1 0,0 2 0,-1-1 0,1 1 0,-1-1 0,0 1 0,0 0 0,0 1 0,-1-1 0,0 1 0,1 0 0,-2-1 0,1 1 0,0 1 0,-1-1 0,0 0 0,0 0 0,-1 1 0,1-1 0,-1 1 0,0 9 0,3 81 0,-4-67 0,1-1 0,6 34 0,-4-51 0,0 1 0,0-1 0,1 0 0,0 0 0,1 0 0,1 0 0,-1-1 0,13 17 0,6 2 0,32 30 0,-41-46 0,-1 1 0,0 0 0,-1 1 0,-1 1 0,0 0 0,-2 0 0,1 1 0,-2 1 0,10 25 0,-3 0 0,1-2 0,31 56 0,-11-26 0,-31-56 0,-1 0 0,0 1 0,0 0 0,-2 0 0,0 1 0,-1-1 0,-1 1 0,0 24 0,4 47 0,1-57 0,2 0 0,1 0 0,1-1 0,15 29 0,-12-30 0,-2 1 0,-1 0 0,-1 0 0,6 38 0,-9-19 0,-4-22 0,1 0 0,1 0 0,2-1 0,14 43 0,-14-52 0,0 0 0,-2 1 0,0 0 0,-1 0 0,1 30 0,-7 96 0,0-55 0,3-86 0,6 164 0,-3-148 0,0 0 0,1 0 0,1-1 0,0 1 0,2-1 0,14 29 0,-9-22 0,-1 1 0,-1 0 0,-1 0 0,-2 1 0,6 36 0,-9-47 0,-2 0 0,0 0 0,-1 0 0,0 0 0,-1 1 0,-1-1 0,-1 0 0,-5 24 0,6-37 0,-1-1 0,1 1 0,-1-1 0,0 0 0,0 1 0,0-1 0,0 0 0,0 0 0,0 0 0,0 0 0,0-1 0,-1 1 0,1 0 0,-1-1 0,0 0 0,1 0 0,-1 0 0,0 0 0,-4 1 0,-64 7 0,16-2 0,49-5 0,-1 0 0,1 1 0,0-1 0,0 1 0,0 1 0,1-1 0,-1 1 0,1 0 0,0 1 0,0-1 0,-8 10 0,-1 4 0,1 0 0,-13 25 0,19-30 0,0 0 0,-1 0 0,-1-1 0,0 0 0,0-1 0,-23 20 0,26-27 0,0 0 0,-1-1 0,0 0 0,1-1 0,-1 1 0,0-1 0,-1-1 0,1 1 0,0-1 0,0-1 0,-13 1 0,10-1 0,0 1 0,0 0 0,0 1 0,1 0 0,-1 0 0,-10 4 0,-44 24 0,30-13 0,-1-2 0,0-1 0,-49 11 0,45-14 0,-53 21 0,68-22 0,0-1 0,0-1 0,-1-1 0,0-1 0,0-2 0,-35 3 0,-815-10 0,867 3 0,-1-1 0,1 0 0,0 0 0,0-1 0,0 0 0,0 0 0,0-1 0,0 0 0,1 0 0,-1-1 0,1 0 0,0 0 0,0-1 0,1 0 0,-8-7 0,7 7 0,-4-2 0,1 0 0,-2 1 0,1 0 0,-1 1 0,1 0 0,-1 1 0,-1 0 0,-13-2 0,-10 0 0,-55-1 0,68 7 0,0-1 0,0-1 0,-1-1 0,1-2 0,1 0 0,-39-14 0,-13-16 0,31 13 0,-1 3 0,-62-20 0,75 30 0,0 2 0,-1 1 0,0 1 0,-52-1 0,67 4 0,0 0 0,1 0 0,0-2 0,-1 0 0,1-1 0,1-1 0,-31-14 0,29 11 0,0 2 0,-1 0 0,0 1 0,0 1 0,-37-6 0,22 7 0,0 2 0,1 1 0,-1 2 0,0 1 0,1 2 0,-44 10 0,65-10 0,1 0 0,0 1 0,0 0 0,0 1 0,0 0 0,1 1 0,0 0 0,0 0 0,-10 12 0,0 3 0,1 1 0,-22 36 0,21-32 0,-36 39 0,9-12 0,-47 41 0,51-47 0,31-38 0,1 1 0,0 0 0,0 0 0,1 1 0,1 0 0,0 1 0,1 0 0,0 0 0,1 1 0,0 0 0,-3 16 0,-5 36 0,7-37 0,1 1 0,-2 51 0,8-80 0,4 210 0,-1-186 0,1 0 0,1 0 0,1 0 0,1-1 0,1 1 0,15 27 0,69 111 0,-91-160 0,0 0 0,0-1 0,0 1 0,0 0 0,0 0 0,-1 0 0,1 0 0,-1-1 0,0 1 0,0 0 0,0 0 0,0 0 0,0 0 0,-1 0 0,1 0 0,-1 0 0,0-1 0,-1 5 0,-1-1 0,0-1 0,0 1 0,-1-1 0,1 0 0,-1 0 0,0-1 0,-1 1 0,-6 5 0,-4 1 0,0 0 0,0-1 0,-1-1 0,0 0 0,-18 6 0,24-12 0,1 1 0,0 0 0,0 0 0,0 1 0,0 0 0,1 0 0,0 1 0,0 0 0,1 1 0,-1-1 0,1 1 0,1 1 0,-11 14 0,-36 66 0,33-53 0,-1-1 0,-40 50 0,12-27 0,2 3 0,-43 70 0,49-69 0,33-51 0,0 1 0,0 0 0,1 0 0,0 1 0,1 0 0,1 0 0,0 0 0,0 1 0,1-1 0,-3 23 0,4-22 0,2 0 0,0 0 0,0 0 0,2 0 0,-1 0 0,2 0 0,0 0 0,0 0 0,1 0 0,1 0 0,0-1 0,0 1 0,2-1 0,-1 0 0,15 21 0,-3-11 0,0-1 0,22 20 0,27 34 0,-61-67 0,-1 0 0,0 0 0,0 1 0,-1-1 0,0 1 0,-1 0 0,0 0 0,0 0 0,0 11 0,0-6 0,0-1 0,1 0 0,5 16 0,2-4 0,23 44 0,-29-62 0,1 1 0,0-1 0,1 0 0,0 0 0,0-1 0,0 0 0,1 0 0,-1 0 0,13 7 0,-7-5 0,-1 1 0,1 1 0,-1 0 0,-1 0 0,0 1 0,14 19 0,-6-4 0,-1 0 0,14 32 0,-15-26 0,-1-6 0,-2 1 0,-1 0 0,0 1 0,-3 0 0,0 1 0,-2 0 0,6 40 0,-13-52 0,2-1 0,0 1 0,1-1 0,0 0 0,2 0 0,0 0 0,0-1 0,1 0 0,1 0 0,1 0 0,0-1 0,1 0 0,1 0 0,0-1 0,0-1 0,1 0 0,23 19 0,-31-28-57,1 0 0,-1 0 1,0 1-1,0-1 0,0 0 0,0 1 0,-1 0 0,0 0 0,1 0 0,-1 0 0,-1 0 1,1 0-1,-1 0 0,1 0 0,-1 1 0,0-1 0,-1 1 0,1-1 0,-1 1 1,0-1-1,0 1 0,0-1 0,-1 6 0,-5 8-6769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3C2FF-417B-4828-9421-ABE8A2B3547F}" type="datetimeFigureOut">
              <a:rPr lang="en-US" smtClean="0"/>
              <a:t>10/21/2025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99BEB-997B-458C-A4DC-0A4AEA1C5E9C}" type="slidenum">
              <a:rPr lang="en-US" smtClean="0"/>
              <a:t>‹#›</a:t>
            </a:fld>
            <a:endParaRPr lang="en-US"/>
          </a:p>
        </p:txBody>
      </p:sp>
    </p:spTree>
    <p:extLst>
      <p:ext uri="{BB962C8B-B14F-4D97-AF65-F5344CB8AC3E}">
        <p14:creationId xmlns:p14="http://schemas.microsoft.com/office/powerpoint/2010/main" val="380738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regional logo in picture frame at lower left</a:t>
            </a:r>
          </a:p>
        </p:txBody>
      </p:sp>
      <p:sp>
        <p:nvSpPr>
          <p:cNvPr id="4" name="Slide Number Placeholder 3"/>
          <p:cNvSpPr>
            <a:spLocks noGrp="1"/>
          </p:cNvSpPr>
          <p:nvPr>
            <p:ph type="sldNum" sz="quarter" idx="5"/>
          </p:nvPr>
        </p:nvSpPr>
        <p:spPr/>
        <p:txBody>
          <a:bodyPr/>
          <a:lstStyle/>
          <a:p>
            <a:fld id="{0F199BEB-997B-458C-A4DC-0A4AEA1C5E9C}" type="slidenum">
              <a:rPr lang="en-US" smtClean="0"/>
              <a:t>1</a:t>
            </a:fld>
            <a:endParaRPr lang="en-US"/>
          </a:p>
        </p:txBody>
      </p:sp>
    </p:spTree>
    <p:extLst>
      <p:ext uri="{BB962C8B-B14F-4D97-AF65-F5344CB8AC3E}">
        <p14:creationId xmlns:p14="http://schemas.microsoft.com/office/powerpoint/2010/main" val="282140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f1ad8dfc73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f1ad8dfc7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78385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055">
            <a:extLst>
              <a:ext uri="{FF2B5EF4-FFF2-40B4-BE49-F238E27FC236}">
                <a16:creationId xmlns:a16="http://schemas.microsoft.com/office/drawing/2014/main" id="{E5201C96-EFF8-4240-9B8E-5FB31361FFE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200">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520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52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52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52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52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52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52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52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F6745E63-676C-4267-9C70-E6FE0FB21683}" type="slidenum">
              <a:rPr lang="en-US" altLang="en-US" smtClean="0">
                <a:solidFill>
                  <a:srgbClr val="000000"/>
                </a:solidFill>
              </a:rPr>
              <a:pPr>
                <a:spcBef>
                  <a:spcPct val="0"/>
                </a:spcBef>
              </a:pPr>
              <a:t>3</a:t>
            </a:fld>
            <a:endParaRPr lang="en-US" altLang="en-US">
              <a:solidFill>
                <a:srgbClr val="000000"/>
              </a:solidFill>
            </a:endParaRPr>
          </a:p>
        </p:txBody>
      </p:sp>
      <p:sp>
        <p:nvSpPr>
          <p:cNvPr id="27651" name="Rectangle 2">
            <a:extLst>
              <a:ext uri="{FF2B5EF4-FFF2-40B4-BE49-F238E27FC236}">
                <a16:creationId xmlns:a16="http://schemas.microsoft.com/office/drawing/2014/main" id="{9B136617-5B96-4013-BEA0-B3DA5EE315A9}"/>
              </a:ext>
            </a:extLst>
          </p:cNvPr>
          <p:cNvSpPr>
            <a:spLocks noGrp="1" noRot="1" noChangeAspect="1" noChangeArrowheads="1" noTextEdit="1"/>
          </p:cNvSpPr>
          <p:nvPr>
            <p:ph type="sldImg"/>
          </p:nvPr>
        </p:nvSpPr>
        <p:spPr>
          <a:xfrm>
            <a:off x="381000" y="685800"/>
            <a:ext cx="6096000" cy="3429000"/>
          </a:xfrm>
          <a:ln/>
        </p:spPr>
      </p:sp>
      <p:sp>
        <p:nvSpPr>
          <p:cNvPr id="27652" name="Rectangle 3">
            <a:extLst>
              <a:ext uri="{FF2B5EF4-FFF2-40B4-BE49-F238E27FC236}">
                <a16:creationId xmlns:a16="http://schemas.microsoft.com/office/drawing/2014/main" id="{79CF9F87-BE9B-485C-A9FE-7B2D1FB781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922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199BEB-997B-458C-A4DC-0A4AEA1C5E9C}" type="slidenum">
              <a:rPr lang="en-US" smtClean="0"/>
              <a:t>12</a:t>
            </a:fld>
            <a:endParaRPr lang="en-US"/>
          </a:p>
        </p:txBody>
      </p:sp>
    </p:spTree>
    <p:extLst>
      <p:ext uri="{BB962C8B-B14F-4D97-AF65-F5344CB8AC3E}">
        <p14:creationId xmlns:p14="http://schemas.microsoft.com/office/powerpoint/2010/main" val="6505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07725D-0703-4F87-BC84-56E7E9ED64D5}" type="slidenum">
              <a:rPr lang="en-US" smtClean="0"/>
              <a:t>77</a:t>
            </a:fld>
            <a:endParaRPr lang="en-US"/>
          </a:p>
        </p:txBody>
      </p:sp>
    </p:spTree>
    <p:extLst>
      <p:ext uri="{BB962C8B-B14F-4D97-AF65-F5344CB8AC3E}">
        <p14:creationId xmlns:p14="http://schemas.microsoft.com/office/powerpoint/2010/main" val="29367561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CAP Title">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0820541-66CA-40E5-AD75-7716D083E43A}"/>
              </a:ext>
            </a:extLst>
          </p:cNvPr>
          <p:cNvSpPr/>
          <p:nvPr userDrawn="1"/>
        </p:nvSpPr>
        <p:spPr>
          <a:xfrm>
            <a:off x="0" y="0"/>
            <a:ext cx="293675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9F6FA10-8F65-4CCC-BF72-E7EC694CFB59}"/>
              </a:ext>
            </a:extLst>
          </p:cNvPr>
          <p:cNvSpPr/>
          <p:nvPr userDrawn="1"/>
        </p:nvSpPr>
        <p:spPr>
          <a:xfrm>
            <a:off x="2936759" y="0"/>
            <a:ext cx="92552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35">
            <a:extLst>
              <a:ext uri="{FF2B5EF4-FFF2-40B4-BE49-F238E27FC236}">
                <a16:creationId xmlns:a16="http://schemas.microsoft.com/office/drawing/2014/main" id="{34530A1C-B5EB-4983-9BEF-7A27A7D9F283}"/>
              </a:ext>
            </a:extLst>
          </p:cNvPr>
          <p:cNvSpPr>
            <a:spLocks noGrp="1"/>
          </p:cNvSpPr>
          <p:nvPr>
            <p:ph type="body" sz="quarter" idx="10" hasCustomPrompt="1"/>
          </p:nvPr>
        </p:nvSpPr>
        <p:spPr>
          <a:xfrm>
            <a:off x="3294632" y="630238"/>
            <a:ext cx="8035356" cy="2055812"/>
          </a:xfrm>
        </p:spPr>
        <p:txBody>
          <a:bodyPr>
            <a:normAutofit/>
          </a:bodyPr>
          <a:lstStyle>
            <a:lvl1pPr marL="0" indent="0">
              <a:buNone/>
              <a:defRPr sz="4400" b="1">
                <a:solidFill>
                  <a:schemeClr val="bg1"/>
                </a:solidFill>
                <a:latin typeface="Arial Nova" panose="020B0504020202020204" pitchFamily="34" charset="0"/>
              </a:defRPr>
            </a:lvl1pPr>
          </a:lstStyle>
          <a:p>
            <a:pPr lvl="0"/>
            <a:r>
              <a:rPr lang="en-US" dirty="0"/>
              <a:t>Click to add title</a:t>
            </a:r>
          </a:p>
        </p:txBody>
      </p:sp>
      <p:pic>
        <p:nvPicPr>
          <p:cNvPr id="34" name="Google Shape;25;p3">
            <a:extLst>
              <a:ext uri="{FF2B5EF4-FFF2-40B4-BE49-F238E27FC236}">
                <a16:creationId xmlns:a16="http://schemas.microsoft.com/office/drawing/2014/main" id="{897BD587-D018-4DAD-A9E5-2C4B527B25ED}"/>
              </a:ext>
            </a:extLst>
          </p:cNvPr>
          <p:cNvPicPr preferRelativeResize="0">
            <a:picLocks noChangeAspect="1"/>
          </p:cNvPicPr>
          <p:nvPr userDrawn="1"/>
        </p:nvPicPr>
        <p:blipFill>
          <a:blip r:embed="rId3">
            <a:alphaModFix/>
          </a:blip>
          <a:stretch>
            <a:fillRect/>
          </a:stretch>
        </p:blipFill>
        <p:spPr>
          <a:xfrm>
            <a:off x="697057" y="415647"/>
            <a:ext cx="1542644" cy="2194560"/>
          </a:xfrm>
          <a:prstGeom prst="rect">
            <a:avLst/>
          </a:prstGeom>
          <a:noFill/>
          <a:ln>
            <a:noFill/>
          </a:ln>
        </p:spPr>
      </p:pic>
      <p:cxnSp>
        <p:nvCxnSpPr>
          <p:cNvPr id="41" name="Straight Connector 40">
            <a:extLst>
              <a:ext uri="{FF2B5EF4-FFF2-40B4-BE49-F238E27FC236}">
                <a16:creationId xmlns:a16="http://schemas.microsoft.com/office/drawing/2014/main" id="{FD5BA77D-5EA3-4224-8770-2F5DED399755}"/>
              </a:ext>
            </a:extLst>
          </p:cNvPr>
          <p:cNvCxnSpPr/>
          <p:nvPr userDrawn="1"/>
        </p:nvCxnSpPr>
        <p:spPr>
          <a:xfrm>
            <a:off x="3287651" y="342027"/>
            <a:ext cx="80375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58BEC8-D4E1-4005-8C83-2EFD4008C98C}"/>
              </a:ext>
            </a:extLst>
          </p:cNvPr>
          <p:cNvCxnSpPr/>
          <p:nvPr userDrawn="1"/>
        </p:nvCxnSpPr>
        <p:spPr>
          <a:xfrm>
            <a:off x="3287651" y="6324018"/>
            <a:ext cx="803757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35">
            <a:extLst>
              <a:ext uri="{FF2B5EF4-FFF2-40B4-BE49-F238E27FC236}">
                <a16:creationId xmlns:a16="http://schemas.microsoft.com/office/drawing/2014/main" id="{3419A48A-35E1-4B09-BFA1-7A08724DC32D}"/>
              </a:ext>
            </a:extLst>
          </p:cNvPr>
          <p:cNvSpPr>
            <a:spLocks noGrp="1"/>
          </p:cNvSpPr>
          <p:nvPr>
            <p:ph type="body" sz="quarter" idx="11" hasCustomPrompt="1"/>
          </p:nvPr>
        </p:nvSpPr>
        <p:spPr>
          <a:xfrm>
            <a:off x="3294632" y="4046943"/>
            <a:ext cx="8035356" cy="2055812"/>
          </a:xfrm>
        </p:spPr>
        <p:txBody>
          <a:bodyPr anchor="b">
            <a:normAutofit/>
          </a:bodyPr>
          <a:lstStyle>
            <a:lvl1pPr marL="0" indent="0">
              <a:buNone/>
              <a:defRPr sz="2800" b="0">
                <a:solidFill>
                  <a:schemeClr val="bg1"/>
                </a:solidFill>
                <a:latin typeface="Arial Nova" panose="020B0504020202020204" pitchFamily="34" charset="0"/>
              </a:defRPr>
            </a:lvl1pPr>
          </a:lstStyle>
          <a:p>
            <a:pPr lvl="0"/>
            <a:r>
              <a:rPr lang="en-US" dirty="0"/>
              <a:t>Click to add title</a:t>
            </a:r>
          </a:p>
        </p:txBody>
      </p:sp>
      <p:sp>
        <p:nvSpPr>
          <p:cNvPr id="5" name="Picture Placeholder 4">
            <a:extLst>
              <a:ext uri="{FF2B5EF4-FFF2-40B4-BE49-F238E27FC236}">
                <a16:creationId xmlns:a16="http://schemas.microsoft.com/office/drawing/2014/main" id="{63B2A3DD-3D3A-47F6-AB48-770DC7DEA6AD}"/>
              </a:ext>
            </a:extLst>
          </p:cNvPr>
          <p:cNvSpPr>
            <a:spLocks noGrp="1"/>
          </p:cNvSpPr>
          <p:nvPr>
            <p:ph type="pic" sz="quarter" idx="12"/>
          </p:nvPr>
        </p:nvSpPr>
        <p:spPr>
          <a:xfrm>
            <a:off x="274638" y="4802188"/>
            <a:ext cx="2360612" cy="1639887"/>
          </a:xfrm>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142921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userDrawn="1"/>
        </p:nvPicPr>
        <p:blipFill>
          <a:blip r:embed="rId3"/>
          <a:stretch>
            <a:fillRect/>
          </a:stretch>
        </p:blipFill>
        <p:spPr>
          <a:xfrm>
            <a:off x="0" y="0"/>
            <a:ext cx="12192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userDrawn="1"/>
        </p:nvGrpSpPr>
        <p:grpSpPr>
          <a:xfrm>
            <a:off x="10807760" y="407439"/>
            <a:ext cx="831977"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24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24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24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24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4">
              <a:alphaModFix/>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24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24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5">
              <a:alphaModFix/>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6">
              <a:alphaModFix/>
            </a:blip>
            <a:srcRect/>
            <a:stretch/>
          </p:blipFill>
          <p:spPr>
            <a:xfrm>
              <a:off x="6290072" y="1676473"/>
              <a:ext cx="96824" cy="89293"/>
            </a:xfrm>
            <a:prstGeom prst="rect">
              <a:avLst/>
            </a:prstGeom>
            <a:noFill/>
            <a:ln>
              <a:noFill/>
            </a:ln>
          </p:spPr>
        </p:pic>
      </p:grpSp>
    </p:spTree>
    <p:custDataLst>
      <p:tags r:id="rId1"/>
    </p:custDataLst>
    <p:extLst>
      <p:ext uri="{BB962C8B-B14F-4D97-AF65-F5344CB8AC3E}">
        <p14:creationId xmlns:p14="http://schemas.microsoft.com/office/powerpoint/2010/main" val="3620870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961120" y="1143000"/>
            <a:ext cx="10392680" cy="5486400"/>
          </a:xfrm>
        </p:spPr>
        <p:txBody>
          <a:bodyPr/>
          <a:lstStyle>
            <a:lvl1pPr>
              <a:buClr>
                <a:srgbClr val="3876B0"/>
              </a:buClr>
              <a:defRPr sz="3200">
                <a:solidFill>
                  <a:schemeClr val="bg2">
                    <a:lumMod val="25000"/>
                  </a:schemeClr>
                </a:solidFill>
                <a:latin typeface="Arial Nova" panose="020B0504020202020204" pitchFamily="34" charset="0"/>
              </a:defRPr>
            </a:lvl1pPr>
            <a:lvl2pPr>
              <a:buClr>
                <a:srgbClr val="3876B0"/>
              </a:buClr>
              <a:defRPr sz="2800">
                <a:solidFill>
                  <a:schemeClr val="bg2">
                    <a:lumMod val="25000"/>
                  </a:schemeClr>
                </a:solidFill>
                <a:latin typeface="Arial Nova" panose="020B0504020202020204" pitchFamily="34" charset="0"/>
              </a:defRPr>
            </a:lvl2pPr>
            <a:lvl3pPr>
              <a:buClr>
                <a:srgbClr val="3876B0"/>
              </a:buClr>
              <a:defRPr sz="2400">
                <a:solidFill>
                  <a:schemeClr val="bg2">
                    <a:lumMod val="25000"/>
                  </a:schemeClr>
                </a:solidFill>
                <a:latin typeface="Arial Nova" panose="020B0504020202020204" pitchFamily="34" charset="0"/>
              </a:defRPr>
            </a:lvl3pPr>
            <a:lvl4pPr>
              <a:buClr>
                <a:srgbClr val="3876B0"/>
              </a:buClr>
              <a:defRPr sz="2400">
                <a:solidFill>
                  <a:schemeClr val="bg2">
                    <a:lumMod val="25000"/>
                  </a:schemeClr>
                </a:solidFill>
                <a:latin typeface="Arial Nova" panose="020B0504020202020204" pitchFamily="34" charset="0"/>
              </a:defRPr>
            </a:lvl4pPr>
            <a:lvl5pPr>
              <a:buClr>
                <a:srgbClr val="3876B0"/>
              </a:buClr>
              <a:defRPr sz="2400">
                <a:solidFill>
                  <a:schemeClr val="bg2">
                    <a:lumMod val="25000"/>
                  </a:schemeClr>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593495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quired) EPA Acknowledgemen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FE67B478-C1CC-4D22-B086-DD31E37E9325}"/>
              </a:ext>
            </a:extLst>
          </p:cNvPr>
          <p:cNvCxnSpPr/>
          <p:nvPr userDrawn="1"/>
        </p:nvCxnSpPr>
        <p:spPr>
          <a:xfrm>
            <a:off x="566933" y="6320000"/>
            <a:ext cx="11062400" cy="0"/>
          </a:xfrm>
          <a:prstGeom prst="straightConnector1">
            <a:avLst/>
          </a:prstGeom>
          <a:noFill/>
          <a:ln w="19050" cap="flat" cmpd="sng">
            <a:solidFill>
              <a:srgbClr val="3776B3"/>
            </a:solidFill>
            <a:prstDash val="solid"/>
            <a:round/>
            <a:headEnd type="none" w="sm" len="sm"/>
            <a:tailEnd type="none" w="sm" len="sm"/>
          </a:ln>
        </p:spPr>
      </p:cxnSp>
      <p:sp>
        <p:nvSpPr>
          <p:cNvPr id="3" name="TextBox 2">
            <a:extLst>
              <a:ext uri="{FF2B5EF4-FFF2-40B4-BE49-F238E27FC236}">
                <a16:creationId xmlns:a16="http://schemas.microsoft.com/office/drawing/2014/main" id="{60CA1183-AFE5-4395-9DB4-B2F8230FFA27}"/>
              </a:ext>
            </a:extLst>
          </p:cNvPr>
          <p:cNvSpPr txBox="1"/>
          <p:nvPr userDrawn="1"/>
        </p:nvSpPr>
        <p:spPr>
          <a:xfrm>
            <a:off x="961119" y="365760"/>
            <a:ext cx="10396728" cy="685800"/>
          </a:xfrm>
          <a:prstGeom prst="rect">
            <a:avLst/>
          </a:prstGeom>
        </p:spPr>
        <p:txBody>
          <a:bodyPr vert="horz" lIns="91440" tIns="45720" rIns="91440" bIns="4572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dirty="0">
                <a:latin typeface="Arial Nova" panose="020B0504020202020204" pitchFamily="34" charset="0"/>
              </a:rPr>
              <a:t>Acknowledgement</a:t>
            </a:r>
          </a:p>
        </p:txBody>
      </p:sp>
      <p:sp>
        <p:nvSpPr>
          <p:cNvPr id="4" name="TextBox 3">
            <a:extLst>
              <a:ext uri="{FF2B5EF4-FFF2-40B4-BE49-F238E27FC236}">
                <a16:creationId xmlns:a16="http://schemas.microsoft.com/office/drawing/2014/main" id="{7F51A2C4-4F21-4814-B534-8464479B5269}"/>
              </a:ext>
            </a:extLst>
          </p:cNvPr>
          <p:cNvSpPr txBox="1"/>
          <p:nvPr userDrawn="1"/>
        </p:nvSpPr>
        <p:spPr>
          <a:xfrm>
            <a:off x="960120" y="1143000"/>
            <a:ext cx="10396728" cy="4983480"/>
          </a:xfrm>
          <a:prstGeom prst="rect">
            <a:avLst/>
          </a:prstGeom>
        </p:spPr>
        <p:txBody>
          <a:bodyPr vert="horz" lIns="91440" tIns="45720" rIns="91440" bIns="45720" rtlCol="0">
            <a:normAutofit/>
          </a:bodyPr>
          <a:lstStyle>
            <a:lvl1pPr marR="0" lvl="0" indent="0" fontAlgn="auto">
              <a:lnSpc>
                <a:spcPct val="90000"/>
              </a:lnSpc>
              <a:spcBef>
                <a:spcPts val="1000"/>
              </a:spcBef>
              <a:spcAft>
                <a:spcPts val="0"/>
              </a:spcAft>
              <a:buClr>
                <a:srgbClr val="3876B0"/>
              </a:buClr>
              <a:buSzTx/>
              <a:buFont typeface="Arial" panose="020B0604020202020204" pitchFamily="34" charset="0"/>
              <a:buNone/>
              <a:tabLst/>
              <a:defRPr sz="3200" b="0">
                <a:solidFill>
                  <a:srgbClr val="7B8898"/>
                </a:solidFill>
                <a:latin typeface="Helvetica Neue"/>
                <a:ea typeface="Helvetica Neue"/>
                <a:cs typeface="Helvetica Neue"/>
              </a:defRPr>
            </a:lvl1pPr>
            <a:lvl2pPr marL="685800" indent="-228600">
              <a:lnSpc>
                <a:spcPct val="90000"/>
              </a:lnSpc>
              <a:spcBef>
                <a:spcPts val="500"/>
              </a:spcBef>
              <a:buClr>
                <a:srgbClr val="3876B0"/>
              </a:buClr>
              <a:buFont typeface="Arial" panose="020B0604020202020204" pitchFamily="34" charset="0"/>
              <a:buChar char="•"/>
              <a:defRPr sz="2800">
                <a:solidFill>
                  <a:srgbClr val="7B8898"/>
                </a:solidFill>
                <a:latin typeface="Helvetica Neue" panose="02000503000000020004" pitchFamily="2"/>
              </a:defRPr>
            </a:lvl2pPr>
            <a:lvl3pPr marL="1143000" indent="-228600">
              <a:lnSpc>
                <a:spcPct val="90000"/>
              </a:lnSpc>
              <a:spcBef>
                <a:spcPts val="500"/>
              </a:spcBef>
              <a:buClr>
                <a:srgbClr val="3876B0"/>
              </a:buClr>
              <a:buFont typeface="Arial" panose="020B0604020202020204" pitchFamily="34" charset="0"/>
              <a:buChar char="•"/>
              <a:defRPr sz="2400">
                <a:solidFill>
                  <a:srgbClr val="7B8898"/>
                </a:solidFill>
                <a:latin typeface="Helvetica Neue" panose="02000503000000020004" pitchFamily="2"/>
              </a:defRPr>
            </a:lvl3pPr>
            <a:lvl4pPr marL="16002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4pPr>
            <a:lvl5pPr marL="20574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latin typeface="Arial Nova" panose="020B0504020202020204" pitchFamily="34" charset="0"/>
                <a:sym typeface="Helvetica Neue"/>
              </a:rPr>
              <a:t>This project has been funded wholly or in part by the United States Environmental Protection Agency under an EPA Training and Technical Assistance for Small Drinking Water Systems to Achieve and Maintain Compliance. </a:t>
            </a:r>
            <a:br>
              <a:rPr lang="en-US" dirty="0">
                <a:latin typeface="Arial Nova" panose="020B0504020202020204" pitchFamily="34" charset="0"/>
                <a:sym typeface="Helvetica Neue"/>
              </a:rPr>
            </a:br>
            <a:br>
              <a:rPr lang="en-US" dirty="0">
                <a:latin typeface="Arial Nova" panose="020B0504020202020204" pitchFamily="34" charset="0"/>
                <a:sym typeface="Helvetica Neue"/>
              </a:rPr>
            </a:br>
            <a:r>
              <a:rPr lang="en-US" dirty="0">
                <a:latin typeface="Arial Nova" panose="020B0504020202020204" pitchFamily="34" charset="0"/>
                <a:sym typeface="Helvetica Neue"/>
              </a:rPr>
              <a:t>The contents of this document do not necessarily reflect the views and policies of the Environmental Protection Agency, nor does the EPA endorse trade names or recommend the use of commercial products mentioned in this document.</a:t>
            </a:r>
          </a:p>
          <a:p>
            <a:pPr lvl="0"/>
            <a:endParaRPr lang="en-US" dirty="0">
              <a:latin typeface="Arial Nova" panose="020B0504020202020204" pitchFamily="34" charset="0"/>
            </a:endParaRPr>
          </a:p>
        </p:txBody>
      </p:sp>
      <p:pic>
        <p:nvPicPr>
          <p:cNvPr id="11" name="Picture 10" descr="Logo&#10;&#10;Description automatically generated">
            <a:extLst>
              <a:ext uri="{FF2B5EF4-FFF2-40B4-BE49-F238E27FC236}">
                <a16:creationId xmlns:a16="http://schemas.microsoft.com/office/drawing/2014/main" id="{87A31FE3-5140-4B56-9256-197546D5825E}"/>
              </a:ext>
            </a:extLst>
          </p:cNvPr>
          <p:cNvPicPr>
            <a:picLocks noChangeAspect="1"/>
          </p:cNvPicPr>
          <p:nvPr userDrawn="1"/>
        </p:nvPicPr>
        <p:blipFill>
          <a:blip r:embed="rId3"/>
          <a:stretch>
            <a:fillRect/>
          </a:stretch>
        </p:blipFill>
        <p:spPr>
          <a:xfrm>
            <a:off x="10372326" y="398352"/>
            <a:ext cx="1199127" cy="554179"/>
          </a:xfrm>
          <a:prstGeom prst="rect">
            <a:avLst/>
          </a:prstGeom>
        </p:spPr>
      </p:pic>
    </p:spTree>
    <p:custDataLst>
      <p:tags r:id="rId1"/>
    </p:custDataLst>
    <p:extLst>
      <p:ext uri="{BB962C8B-B14F-4D97-AF65-F5344CB8AC3E}">
        <p14:creationId xmlns:p14="http://schemas.microsoft.com/office/powerpoint/2010/main" val="2614386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cxnSp>
        <p:nvCxnSpPr>
          <p:cNvPr id="6" name="Google Shape;69;p11">
            <a:extLst>
              <a:ext uri="{FF2B5EF4-FFF2-40B4-BE49-F238E27FC236}">
                <a16:creationId xmlns:a16="http://schemas.microsoft.com/office/drawing/2014/main" id="{FE67B478-C1CC-4D22-B086-DD31E37E9325}"/>
              </a:ext>
            </a:extLst>
          </p:cNvPr>
          <p:cNvCxnSpPr/>
          <p:nvPr userDrawn="1"/>
        </p:nvCxnSpPr>
        <p:spPr>
          <a:xfrm>
            <a:off x="566933" y="6320000"/>
            <a:ext cx="11062400" cy="0"/>
          </a:xfrm>
          <a:prstGeom prst="straightConnector1">
            <a:avLst/>
          </a:prstGeom>
          <a:noFill/>
          <a:ln w="19050" cap="flat" cmpd="sng">
            <a:solidFill>
              <a:srgbClr val="3776B3"/>
            </a:solidFill>
            <a:prstDash val="solid"/>
            <a:round/>
            <a:headEnd type="none" w="sm" len="sm"/>
            <a:tailEnd type="none" w="sm" len="sm"/>
          </a:ln>
        </p:spPr>
      </p:cxn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961120" y="1143000"/>
            <a:ext cx="10392680" cy="4984147"/>
          </a:xfrm>
        </p:spPr>
        <p:txBody>
          <a:bodyPr/>
          <a:lstStyle>
            <a:lvl1pPr>
              <a:buClr>
                <a:srgbClr val="3876B0"/>
              </a:buClr>
              <a:defRPr sz="3200">
                <a:solidFill>
                  <a:srgbClr val="7B8898"/>
                </a:solidFill>
                <a:latin typeface="Arial Nova" panose="020B0504020202020204" pitchFamily="34" charset="0"/>
              </a:defRPr>
            </a:lvl1pPr>
            <a:lvl2pPr>
              <a:buClr>
                <a:srgbClr val="3876B0"/>
              </a:buClr>
              <a:defRPr sz="2800">
                <a:solidFill>
                  <a:srgbClr val="7B8898"/>
                </a:solidFill>
                <a:latin typeface="Arial Nova" panose="020B0504020202020204" pitchFamily="34" charset="0"/>
              </a:defRPr>
            </a:lvl2pPr>
            <a:lvl3pPr>
              <a:buClr>
                <a:srgbClr val="3876B0"/>
              </a:buClr>
              <a:defRPr sz="2400">
                <a:solidFill>
                  <a:srgbClr val="7B8898"/>
                </a:solidFill>
                <a:latin typeface="Arial Nova" panose="020B0504020202020204" pitchFamily="34" charset="0"/>
              </a:defRPr>
            </a:lvl3pPr>
            <a:lvl4pPr>
              <a:buClr>
                <a:srgbClr val="3876B0"/>
              </a:buClr>
              <a:defRPr sz="2000">
                <a:solidFill>
                  <a:srgbClr val="7B8898"/>
                </a:solidFill>
                <a:latin typeface="Arial Nova" panose="020B0504020202020204" pitchFamily="34" charset="0"/>
              </a:defRPr>
            </a:lvl4pPr>
            <a:lvl5pPr>
              <a:buClr>
                <a:srgbClr val="3876B0"/>
              </a:buClr>
              <a:defRPr sz="2000">
                <a:solidFill>
                  <a:srgbClr val="7B8898"/>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605778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with line-logo lef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8848281E-A9B6-48C6-88CD-7EBFFBC68899}"/>
              </a:ext>
            </a:extLst>
          </p:cNvPr>
          <p:cNvCxnSpPr/>
          <p:nvPr userDrawn="1"/>
        </p:nvCxnSpPr>
        <p:spPr>
          <a:xfrm>
            <a:off x="566933" y="6320000"/>
            <a:ext cx="11062400" cy="0"/>
          </a:xfrm>
          <a:prstGeom prst="straightConnector1">
            <a:avLst/>
          </a:prstGeom>
          <a:noFill/>
          <a:ln w="19050" cap="flat" cmpd="sng">
            <a:solidFill>
              <a:srgbClr val="3776B3"/>
            </a:solidFill>
            <a:prstDash val="solid"/>
            <a:round/>
            <a:headEnd type="none" w="sm" len="sm"/>
            <a:tailEnd type="none" w="sm" len="sm"/>
          </a:ln>
        </p:spPr>
      </p:cxnSp>
      <p:cxnSp>
        <p:nvCxnSpPr>
          <p:cNvPr id="7" name="Google Shape;70;p11">
            <a:extLst>
              <a:ext uri="{FF2B5EF4-FFF2-40B4-BE49-F238E27FC236}">
                <a16:creationId xmlns:a16="http://schemas.microsoft.com/office/drawing/2014/main" id="{56D933C6-510D-492F-B0BB-5DA9C72A6A92}"/>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8" name="Google Shape;73;p11">
            <a:extLst>
              <a:ext uri="{FF2B5EF4-FFF2-40B4-BE49-F238E27FC236}">
                <a16:creationId xmlns:a16="http://schemas.microsoft.com/office/drawing/2014/main" id="{486B749C-0A90-4A76-B7AD-FE959B414797}"/>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sp>
        <p:nvSpPr>
          <p:cNvPr id="9" name="Title 1">
            <a:extLst>
              <a:ext uri="{FF2B5EF4-FFF2-40B4-BE49-F238E27FC236}">
                <a16:creationId xmlns:a16="http://schemas.microsoft.com/office/drawing/2014/main" id="{9D01A954-025D-421C-B1B7-E8328E15D51A}"/>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965880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cxnSp>
        <p:nvCxnSpPr>
          <p:cNvPr id="7" name="Google Shape;69;p11">
            <a:extLst>
              <a:ext uri="{FF2B5EF4-FFF2-40B4-BE49-F238E27FC236}">
                <a16:creationId xmlns:a16="http://schemas.microsoft.com/office/drawing/2014/main" id="{7028525D-7806-4984-A7AA-66A0AAA637BB}"/>
              </a:ext>
            </a:extLst>
          </p:cNvPr>
          <p:cNvCxnSpPr/>
          <p:nvPr userDrawn="1"/>
        </p:nvCxnSpPr>
        <p:spPr>
          <a:xfrm>
            <a:off x="566933" y="6320000"/>
            <a:ext cx="11062400" cy="0"/>
          </a:xfrm>
          <a:prstGeom prst="straightConnector1">
            <a:avLst/>
          </a:prstGeom>
          <a:noFill/>
          <a:ln w="19050" cap="flat" cmpd="sng">
            <a:solidFill>
              <a:srgbClr val="3776B3"/>
            </a:solidFill>
            <a:prstDash val="solid"/>
            <a:round/>
            <a:headEnd type="none" w="sm" len="sm"/>
            <a:tailEnd type="none" w="sm" len="sm"/>
          </a:ln>
        </p:spPr>
      </p:cxnSp>
    </p:spTree>
    <p:custDataLst>
      <p:tags r:id="rId1"/>
    </p:custDataLst>
    <p:extLst>
      <p:ext uri="{BB962C8B-B14F-4D97-AF65-F5344CB8AC3E}">
        <p14:creationId xmlns:p14="http://schemas.microsoft.com/office/powerpoint/2010/main" val="3000644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picture-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961119" y="1274820"/>
            <a:ext cx="10392679" cy="5406968"/>
          </a:xfrm>
          <a:effectLst>
            <a:outerShdw blurRad="50800" dist="38100" dir="8100000" algn="tr" rotWithShape="0">
              <a:prstClr val="black">
                <a:alpha val="40000"/>
              </a:prstClr>
            </a:outerShdw>
          </a:effectLst>
        </p:spPr>
        <p:txBody>
          <a:bodyPr/>
          <a:lstStyle>
            <a:lvl1pPr>
              <a:defRPr>
                <a:latin typeface="Arial Nova" panose="020B0504020202020204" pitchFamily="34" charset="0"/>
              </a:defRPr>
            </a:lvl1pPr>
          </a:lstStyle>
          <a:p>
            <a:endParaRPr lang="en-US" dirty="0"/>
          </a:p>
        </p:txBody>
      </p:sp>
      <p:sp>
        <p:nvSpPr>
          <p:cNvPr id="7" name="Title 1">
            <a:extLst>
              <a:ext uri="{FF2B5EF4-FFF2-40B4-BE49-F238E27FC236}">
                <a16:creationId xmlns:a16="http://schemas.microsoft.com/office/drawing/2014/main" id="{68B71D43-E54F-4DBF-89F7-46EBDCF6A34E}"/>
              </a:ext>
            </a:extLst>
          </p:cNvPr>
          <p:cNvSpPr>
            <a:spLocks noGrp="1"/>
          </p:cNvSpPr>
          <p:nvPr>
            <p:ph type="title"/>
          </p:nvPr>
        </p:nvSpPr>
        <p:spPr>
          <a:xfrm>
            <a:off x="961120" y="365125"/>
            <a:ext cx="10392679"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051906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logo right-shape on bottom">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3">
            <a:alphaModFix/>
          </a:blip>
          <a:srcRect b="52339"/>
          <a:stretch/>
        </p:blipFill>
        <p:spPr>
          <a:xfrm>
            <a:off x="0" y="4162018"/>
            <a:ext cx="1220724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4"/>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985845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Tree>
    <p:custDataLst>
      <p:tags r:id="rId1"/>
    </p:custDataLst>
    <p:extLst>
      <p:ext uri="{BB962C8B-B14F-4D97-AF65-F5344CB8AC3E}">
        <p14:creationId xmlns:p14="http://schemas.microsoft.com/office/powerpoint/2010/main" val="157473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logo righ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A526DEE-1516-4348-BF47-0C600DD7AD6D}"/>
              </a:ext>
            </a:extLst>
          </p:cNvPr>
          <p:cNvPicPr>
            <a:picLocks noChangeAspect="1"/>
          </p:cNvPicPr>
          <p:nvPr userDrawn="1"/>
        </p:nvPicPr>
        <p:blipFill>
          <a:blip r:embed="rId3"/>
          <a:stretch>
            <a:fillRect/>
          </a:stretch>
        </p:blipFill>
        <p:spPr>
          <a:xfrm>
            <a:off x="10372326" y="398352"/>
            <a:ext cx="1199127" cy="554179"/>
          </a:xfrm>
          <a:prstGeom prst="rect">
            <a:avLst/>
          </a:prstGeom>
        </p:spPr>
      </p:pic>
    </p:spTree>
    <p:custDataLst>
      <p:tags r:id="rId1"/>
    </p:custDataLst>
    <p:extLst>
      <p:ext uri="{BB962C8B-B14F-4D97-AF65-F5344CB8AC3E}">
        <p14:creationId xmlns:p14="http://schemas.microsoft.com/office/powerpoint/2010/main" val="321285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left-big picture">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830263" y="100013"/>
            <a:ext cx="11123612" cy="6581775"/>
          </a:xfrm>
          <a:effectLst>
            <a:outerShdw blurRad="50800" dist="38100" dir="8100000" algn="tr" rotWithShape="0">
              <a:prstClr val="black">
                <a:alpha val="40000"/>
              </a:prstClr>
            </a:outerShdw>
          </a:effectLst>
        </p:spPr>
        <p:txBody>
          <a:bodyPr/>
          <a:lstStyle/>
          <a:p>
            <a:endParaRPr lang="en-US"/>
          </a:p>
        </p:txBody>
      </p:sp>
    </p:spTree>
    <p:custDataLst>
      <p:tags r:id="rId1"/>
    </p:custDataLst>
    <p:extLst>
      <p:ext uri="{BB962C8B-B14F-4D97-AF65-F5344CB8AC3E}">
        <p14:creationId xmlns:p14="http://schemas.microsoft.com/office/powerpoint/2010/main" val="2269548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Content-picture right/full-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143000"/>
            <a:ext cx="5061952" cy="4684486"/>
          </a:xfrm>
        </p:spPr>
        <p:txBody>
          <a:bodyPr/>
          <a:lstStyle>
            <a:lvl1pPr>
              <a:buClr>
                <a:srgbClr val="3876B0"/>
              </a:buClr>
              <a:defRPr sz="3200">
                <a:solidFill>
                  <a:srgbClr val="7B8898"/>
                </a:solidFill>
                <a:latin typeface="Arial Nova" panose="020B0504020202020204" pitchFamily="34" charset="0"/>
              </a:defRPr>
            </a:lvl1pPr>
            <a:lvl2pPr>
              <a:buClr>
                <a:srgbClr val="3876B0"/>
              </a:buClr>
              <a:defRPr sz="2800">
                <a:solidFill>
                  <a:srgbClr val="7B8898"/>
                </a:solidFill>
                <a:latin typeface="Arial Nova" panose="020B0504020202020204" pitchFamily="34" charset="0"/>
              </a:defRPr>
            </a:lvl2pPr>
            <a:lvl3pPr>
              <a:buClr>
                <a:srgbClr val="3876B0"/>
              </a:buClr>
              <a:defRPr sz="2400">
                <a:solidFill>
                  <a:srgbClr val="7B8898"/>
                </a:solidFill>
                <a:latin typeface="Arial Nova" panose="020B0504020202020204" pitchFamily="34" charset="0"/>
              </a:defRPr>
            </a:lvl3pPr>
            <a:lvl4pPr>
              <a:buClr>
                <a:srgbClr val="3876B0"/>
              </a:buClr>
              <a:defRPr sz="2000">
                <a:solidFill>
                  <a:srgbClr val="7B8898"/>
                </a:solidFill>
                <a:latin typeface="Arial Nova" panose="020B0504020202020204" pitchFamily="34" charset="0"/>
              </a:defRPr>
            </a:lvl4pPr>
            <a:lvl5pPr>
              <a:buClr>
                <a:srgbClr val="3876B0"/>
              </a:buClr>
              <a:defRPr sz="2000">
                <a:solidFill>
                  <a:srgbClr val="7B8898"/>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a:alphaModFix/>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5716588" y="0"/>
            <a:ext cx="6475412" cy="6858000"/>
          </a:xfrm>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6"/>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248073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Content-picture right/8.5x11-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143000"/>
            <a:ext cx="5061952" cy="4684486"/>
          </a:xfrm>
        </p:spPr>
        <p:txBody>
          <a:bodyPr/>
          <a:lstStyle>
            <a:lvl1pPr>
              <a:buClr>
                <a:srgbClr val="3876B0"/>
              </a:buClr>
              <a:defRPr sz="3200">
                <a:solidFill>
                  <a:srgbClr val="7B8898"/>
                </a:solidFill>
                <a:latin typeface="Arial Nova" panose="020B0504020202020204" pitchFamily="34" charset="0"/>
              </a:defRPr>
            </a:lvl1pPr>
            <a:lvl2pPr>
              <a:buClr>
                <a:srgbClr val="3876B0"/>
              </a:buClr>
              <a:defRPr sz="2800">
                <a:solidFill>
                  <a:srgbClr val="7B8898"/>
                </a:solidFill>
                <a:latin typeface="Arial Nova" panose="020B0504020202020204" pitchFamily="34" charset="0"/>
              </a:defRPr>
            </a:lvl2pPr>
            <a:lvl3pPr>
              <a:buClr>
                <a:srgbClr val="3876B0"/>
              </a:buClr>
              <a:defRPr sz="2400">
                <a:solidFill>
                  <a:srgbClr val="7B8898"/>
                </a:solidFill>
                <a:latin typeface="Arial Nova" panose="020B0504020202020204" pitchFamily="34" charset="0"/>
              </a:defRPr>
            </a:lvl3pPr>
            <a:lvl4pPr>
              <a:buClr>
                <a:srgbClr val="3876B0"/>
              </a:buClr>
              <a:defRPr sz="2000">
                <a:solidFill>
                  <a:srgbClr val="7B8898"/>
                </a:solidFill>
                <a:latin typeface="Arial Nova" panose="020B0504020202020204" pitchFamily="34" charset="0"/>
              </a:defRPr>
            </a:lvl4pPr>
            <a:lvl5pPr>
              <a:buClr>
                <a:srgbClr val="3876B0"/>
              </a:buClr>
              <a:defRPr sz="2000">
                <a:solidFill>
                  <a:srgbClr val="7B8898"/>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a:alphaModFix/>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6334054" y="0"/>
            <a:ext cx="5299517" cy="6858000"/>
          </a:xfrm>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6"/>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523624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Content-2 pictures right-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471168" y="1143000"/>
            <a:ext cx="5061952" cy="4684486"/>
          </a:xfrm>
        </p:spPr>
        <p:txBody>
          <a:bodyPr/>
          <a:lstStyle>
            <a:lvl1pPr>
              <a:buClr>
                <a:srgbClr val="3876B0"/>
              </a:buClr>
              <a:defRPr sz="3200">
                <a:solidFill>
                  <a:schemeClr val="bg2">
                    <a:lumMod val="25000"/>
                  </a:schemeClr>
                </a:solidFill>
                <a:latin typeface="Arial Nova" panose="020B0504020202020204" pitchFamily="34" charset="0"/>
              </a:defRPr>
            </a:lvl1pPr>
            <a:lvl2pPr>
              <a:buClr>
                <a:srgbClr val="3876B0"/>
              </a:buClr>
              <a:defRPr sz="2800">
                <a:solidFill>
                  <a:schemeClr val="bg2">
                    <a:lumMod val="25000"/>
                  </a:schemeClr>
                </a:solidFill>
                <a:latin typeface="Arial Nova" panose="020B0504020202020204" pitchFamily="34" charset="0"/>
              </a:defRPr>
            </a:lvl2pPr>
            <a:lvl3pPr>
              <a:buClr>
                <a:srgbClr val="3876B0"/>
              </a:buClr>
              <a:defRPr sz="2400">
                <a:solidFill>
                  <a:schemeClr val="bg2">
                    <a:lumMod val="25000"/>
                  </a:schemeClr>
                </a:solidFill>
                <a:latin typeface="Arial Nova" panose="020B0504020202020204" pitchFamily="34" charset="0"/>
              </a:defRPr>
            </a:lvl3pPr>
            <a:lvl4pPr>
              <a:buClr>
                <a:srgbClr val="3876B0"/>
              </a:buClr>
              <a:defRPr sz="2000">
                <a:solidFill>
                  <a:schemeClr val="bg2">
                    <a:lumMod val="25000"/>
                  </a:schemeClr>
                </a:solidFill>
                <a:latin typeface="Arial Nova" panose="020B0504020202020204" pitchFamily="34" charset="0"/>
              </a:defRPr>
            </a:lvl4pPr>
            <a:lvl5pPr>
              <a:buClr>
                <a:srgbClr val="3876B0"/>
              </a:buClr>
              <a:defRPr sz="2000">
                <a:solidFill>
                  <a:schemeClr val="bg2">
                    <a:lumMod val="25000"/>
                  </a:schemeClr>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5716745"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a:alphaModFix/>
          </a:blip>
          <a:stretch>
            <a:fillRect/>
          </a:stretch>
        </p:blipFill>
        <p:spPr>
          <a:xfrm>
            <a:off x="471168" y="6048434"/>
            <a:ext cx="2483065"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6256779" y="346726"/>
            <a:ext cx="2473108" cy="3200400"/>
          </a:xfrm>
          <a:effectLst>
            <a:outerShdw blurRad="50800" dist="38100" dir="8100000" algn="tr" rotWithShape="0">
              <a:prstClr val="black">
                <a:alpha val="40000"/>
              </a:prstClr>
            </a:outerShdw>
          </a:effectLst>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471169" y="346726"/>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9281381" y="2627086"/>
            <a:ext cx="2473108" cy="3200400"/>
          </a:xfrm>
          <a:effectLst>
            <a:outerShdw blurRad="50800" dist="38100" dir="8100000" algn="tr" rotWithShape="0">
              <a:prstClr val="black">
                <a:alpha val="40000"/>
              </a:prstClr>
            </a:outerShdw>
          </a:effectLst>
        </p:spPr>
        <p:txBody>
          <a:bodyPr/>
          <a:lstStyle/>
          <a:p>
            <a:endParaRPr lang="en-US"/>
          </a:p>
        </p:txBody>
      </p:sp>
    </p:spTree>
    <p:custDataLst>
      <p:tags r:id="rId1"/>
    </p:custDataLst>
    <p:extLst>
      <p:ext uri="{BB962C8B-B14F-4D97-AF65-F5344CB8AC3E}">
        <p14:creationId xmlns:p14="http://schemas.microsoft.com/office/powerpoint/2010/main" val="649778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Content-picture left/full-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0"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0" y="0"/>
            <a:ext cx="6475412" cy="6858000"/>
          </a:xfrm>
        </p:spPr>
        <p:txBody>
          <a:bodyPr/>
          <a:lstStyle>
            <a:lvl1pPr marL="0" indent="0">
              <a:buNone/>
              <a:defRPr/>
            </a:lvl1pPr>
          </a:lstStyle>
          <a:p>
            <a:endParaRPr lang="en-US" dirty="0"/>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3">
            <a:alphaModFix/>
          </a:blip>
          <a:stretch>
            <a:fillRect/>
          </a:stretch>
        </p:blipFill>
        <p:spPr>
          <a:xfrm>
            <a:off x="9237767" y="6048434"/>
            <a:ext cx="2483065"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6771864" y="1143000"/>
            <a:ext cx="5061952" cy="4684486"/>
          </a:xfrm>
        </p:spPr>
        <p:txBody>
          <a:bodyPr/>
          <a:lstStyle>
            <a:lvl1pPr>
              <a:buClr>
                <a:srgbClr val="3876B0"/>
              </a:buClr>
              <a:defRPr sz="3200">
                <a:solidFill>
                  <a:srgbClr val="7B8898"/>
                </a:solidFill>
                <a:latin typeface="Arial Nova" panose="020B0504020202020204" pitchFamily="34" charset="0"/>
              </a:defRPr>
            </a:lvl1pPr>
            <a:lvl2pPr>
              <a:buClr>
                <a:srgbClr val="3876B0"/>
              </a:buClr>
              <a:defRPr sz="2800">
                <a:solidFill>
                  <a:srgbClr val="7B8898"/>
                </a:solidFill>
                <a:latin typeface="Arial Nova" panose="020B0504020202020204" pitchFamily="34" charset="0"/>
              </a:defRPr>
            </a:lvl2pPr>
            <a:lvl3pPr>
              <a:buClr>
                <a:srgbClr val="3876B0"/>
              </a:buClr>
              <a:defRPr sz="2400">
                <a:solidFill>
                  <a:srgbClr val="7B8898"/>
                </a:solidFill>
                <a:latin typeface="Arial Nova" panose="020B0504020202020204" pitchFamily="34" charset="0"/>
              </a:defRPr>
            </a:lvl3pPr>
            <a:lvl4pPr>
              <a:buClr>
                <a:srgbClr val="3876B0"/>
              </a:buClr>
              <a:defRPr sz="2000">
                <a:solidFill>
                  <a:srgbClr val="7B8898"/>
                </a:solidFill>
                <a:latin typeface="Arial Nova" panose="020B0504020202020204" pitchFamily="34" charset="0"/>
              </a:defRPr>
            </a:lvl4pPr>
            <a:lvl5pPr>
              <a:buClr>
                <a:srgbClr val="3876B0"/>
              </a:buClr>
              <a:defRPr sz="2000">
                <a:solidFill>
                  <a:srgbClr val="7B8898"/>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6771864" y="337694"/>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3383308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Content-picture left/8.5x11-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0" y="0"/>
            <a:ext cx="6475255"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3">
            <a:alphaModFix/>
          </a:blip>
          <a:stretch>
            <a:fillRect/>
          </a:stretch>
        </p:blipFill>
        <p:spPr>
          <a:xfrm>
            <a:off x="9237767" y="6048434"/>
            <a:ext cx="2483065"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6771864" y="1143000"/>
            <a:ext cx="5061952" cy="4684486"/>
          </a:xfrm>
        </p:spPr>
        <p:txBody>
          <a:bodyPr/>
          <a:lstStyle>
            <a:lvl1pPr>
              <a:buClr>
                <a:srgbClr val="3876B0"/>
              </a:buClr>
              <a:defRPr sz="3200">
                <a:solidFill>
                  <a:srgbClr val="7B8898"/>
                </a:solidFill>
                <a:latin typeface="Arial Nova" panose="020B0504020202020204" pitchFamily="34" charset="0"/>
              </a:defRPr>
            </a:lvl1pPr>
            <a:lvl2pPr>
              <a:buClr>
                <a:srgbClr val="3876B0"/>
              </a:buClr>
              <a:defRPr sz="2800">
                <a:solidFill>
                  <a:srgbClr val="7B8898"/>
                </a:solidFill>
                <a:latin typeface="Arial Nova" panose="020B0504020202020204" pitchFamily="34" charset="0"/>
              </a:defRPr>
            </a:lvl2pPr>
            <a:lvl3pPr>
              <a:buClr>
                <a:srgbClr val="3876B0"/>
              </a:buClr>
              <a:defRPr sz="2400">
                <a:solidFill>
                  <a:srgbClr val="7B8898"/>
                </a:solidFill>
                <a:latin typeface="Arial Nova" panose="020B0504020202020204" pitchFamily="34" charset="0"/>
              </a:defRPr>
            </a:lvl3pPr>
            <a:lvl4pPr>
              <a:buClr>
                <a:srgbClr val="3876B0"/>
              </a:buClr>
              <a:defRPr sz="2000">
                <a:solidFill>
                  <a:srgbClr val="7B8898"/>
                </a:solidFill>
                <a:latin typeface="Arial Nova" panose="020B0504020202020204" pitchFamily="34" charset="0"/>
              </a:defRPr>
            </a:lvl4pPr>
            <a:lvl5pPr>
              <a:buClr>
                <a:srgbClr val="3876B0"/>
              </a:buClr>
              <a:defRPr sz="2000">
                <a:solidFill>
                  <a:srgbClr val="7B8898"/>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6771864" y="337694"/>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
        <p:nvSpPr>
          <p:cNvPr id="7" name="Picture Placeholder 3">
            <a:extLst>
              <a:ext uri="{FF2B5EF4-FFF2-40B4-BE49-F238E27FC236}">
                <a16:creationId xmlns:a16="http://schemas.microsoft.com/office/drawing/2014/main" id="{37AE53CE-F2DA-427F-98EC-F72BDA2E9D29}"/>
              </a:ext>
            </a:extLst>
          </p:cNvPr>
          <p:cNvSpPr>
            <a:spLocks noGrp="1"/>
          </p:cNvSpPr>
          <p:nvPr>
            <p:ph type="pic" sz="quarter" idx="10"/>
          </p:nvPr>
        </p:nvSpPr>
        <p:spPr>
          <a:xfrm>
            <a:off x="573977" y="0"/>
            <a:ext cx="5299517" cy="6858000"/>
          </a:xfrm>
        </p:spPr>
        <p:txBody>
          <a:bodyPr/>
          <a:lstStyle/>
          <a:p>
            <a:endParaRPr lang="en-US"/>
          </a:p>
        </p:txBody>
      </p:sp>
    </p:spTree>
    <p:custDataLst>
      <p:tags r:id="rId1"/>
    </p:custDataLst>
    <p:extLst>
      <p:ext uri="{BB962C8B-B14F-4D97-AF65-F5344CB8AC3E}">
        <p14:creationId xmlns:p14="http://schemas.microsoft.com/office/powerpoint/2010/main" val="2924146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Content-2 pictures left-logo bottom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47704B-EFD4-48AE-9EBC-E97C51970C01}"/>
              </a:ext>
            </a:extLst>
          </p:cNvPr>
          <p:cNvPicPr>
            <a:picLocks noChangeAspect="1"/>
          </p:cNvPicPr>
          <p:nvPr userDrawn="1"/>
        </p:nvPicPr>
        <p:blipFill>
          <a:blip r:embed="rId3"/>
          <a:stretch>
            <a:fillRect/>
          </a:stretch>
        </p:blipFill>
        <p:spPr>
          <a:xfrm>
            <a:off x="0" y="0"/>
            <a:ext cx="6473952" cy="6858000"/>
          </a:xfrm>
          <a:prstGeom prst="rect">
            <a:avLst/>
          </a:prstGeom>
        </p:spPr>
      </p:pic>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6779392" y="1150711"/>
            <a:ext cx="5061952" cy="4684486"/>
          </a:xfrm>
        </p:spPr>
        <p:txBody>
          <a:bodyPr/>
          <a:lstStyle>
            <a:lvl1pPr>
              <a:buClr>
                <a:srgbClr val="3876B0"/>
              </a:buClr>
              <a:defRPr sz="3200">
                <a:solidFill>
                  <a:schemeClr val="bg2">
                    <a:lumMod val="25000"/>
                  </a:schemeClr>
                </a:solidFill>
                <a:latin typeface="Arial Nova" panose="020B0504020202020204" pitchFamily="34" charset="0"/>
              </a:defRPr>
            </a:lvl1pPr>
            <a:lvl2pPr>
              <a:buClr>
                <a:srgbClr val="3876B0"/>
              </a:buClr>
              <a:defRPr sz="2800">
                <a:solidFill>
                  <a:schemeClr val="bg2">
                    <a:lumMod val="25000"/>
                  </a:schemeClr>
                </a:solidFill>
                <a:latin typeface="Arial Nova" panose="020B0504020202020204" pitchFamily="34" charset="0"/>
              </a:defRPr>
            </a:lvl2pPr>
            <a:lvl3pPr>
              <a:buClr>
                <a:srgbClr val="3876B0"/>
              </a:buClr>
              <a:defRPr sz="2400">
                <a:solidFill>
                  <a:schemeClr val="bg2">
                    <a:lumMod val="25000"/>
                  </a:schemeClr>
                </a:solidFill>
                <a:latin typeface="Arial Nova" panose="020B0504020202020204" pitchFamily="34" charset="0"/>
              </a:defRPr>
            </a:lvl3pPr>
            <a:lvl4pPr>
              <a:buClr>
                <a:srgbClr val="3876B0"/>
              </a:buClr>
              <a:defRPr sz="2000">
                <a:solidFill>
                  <a:schemeClr val="bg2">
                    <a:lumMod val="25000"/>
                  </a:schemeClr>
                </a:solidFill>
                <a:latin typeface="Arial Nova" panose="020B0504020202020204" pitchFamily="34" charset="0"/>
              </a:defRPr>
            </a:lvl4pPr>
            <a:lvl5pPr>
              <a:buClr>
                <a:srgbClr val="3876B0"/>
              </a:buClr>
              <a:defRPr sz="2000">
                <a:solidFill>
                  <a:schemeClr val="bg2">
                    <a:lumMod val="25000"/>
                  </a:schemeClr>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584490" y="346726"/>
            <a:ext cx="2473108" cy="3200400"/>
          </a:xfrm>
          <a:effectLst>
            <a:outerShdw blurRad="50800" dist="38100" dir="8100000" algn="tr" rotWithShape="0">
              <a:prstClr val="black">
                <a:alpha val="40000"/>
              </a:prstClr>
            </a:outerShdw>
          </a:effectLst>
        </p:spPr>
        <p:txBody>
          <a:body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6779392" y="346726"/>
            <a:ext cx="5061952" cy="685800"/>
          </a:xfrm>
        </p:spPr>
        <p:txBody>
          <a:bodyPr vert="horz" lIns="91440" tIns="45720" rIns="91440" bIns="45720" rtlCol="0" anchor="t">
            <a:normAutofit/>
          </a:bodyPr>
          <a:lstStyle>
            <a:lvl1pPr>
              <a:defRPr lang="en-US" sz="3600" b="1">
                <a:solidFill>
                  <a:srgbClr val="3876B0"/>
                </a:solidFill>
                <a:latin typeface="Arial Nova" panose="020B0504020202020204" pitchFamily="34" charset="0"/>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3622892" y="2634797"/>
            <a:ext cx="2473108" cy="3200400"/>
          </a:xfrm>
          <a:effectLst>
            <a:outerShdw blurRad="50800" dist="38100" dir="8100000" algn="tr" rotWithShape="0">
              <a:prstClr val="black">
                <a:alpha val="40000"/>
              </a:prstClr>
            </a:outerShdw>
          </a:effectLst>
        </p:spPr>
        <p:txBody>
          <a:bodyPr/>
          <a:lstStyle/>
          <a:p>
            <a:endParaRPr lang="en-US" dirty="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4">
            <a:alphaModFix/>
          </a:blip>
          <a:stretch>
            <a:fillRect/>
          </a:stretch>
        </p:blipFill>
        <p:spPr>
          <a:xfrm>
            <a:off x="9358279" y="5953382"/>
            <a:ext cx="2483065" cy="444333"/>
          </a:xfrm>
          <a:prstGeom prst="rect">
            <a:avLst/>
          </a:prstGeom>
          <a:noFill/>
          <a:ln>
            <a:noFill/>
          </a:ln>
        </p:spPr>
      </p:pic>
    </p:spTree>
    <p:custDataLst>
      <p:tags r:id="rId1"/>
    </p:custDataLst>
    <p:extLst>
      <p:ext uri="{BB962C8B-B14F-4D97-AF65-F5344CB8AC3E}">
        <p14:creationId xmlns:p14="http://schemas.microsoft.com/office/powerpoint/2010/main" val="780695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een Title and Content-logo top left">
    <p:bg>
      <p:bgPr>
        <a:solidFill>
          <a:srgbClr val="A1B77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961120" y="2987898"/>
            <a:ext cx="5426801" cy="3641501"/>
          </a:xfrm>
        </p:spPr>
        <p:txBody>
          <a:bodyPr/>
          <a:lstStyle>
            <a:lvl1pPr>
              <a:buClr>
                <a:srgbClr val="3876B0"/>
              </a:buClr>
              <a:defRPr sz="3200">
                <a:solidFill>
                  <a:schemeClr val="bg1"/>
                </a:solidFill>
                <a:latin typeface="Arial Nova" panose="020B0504020202020204" pitchFamily="34" charset="0"/>
              </a:defRPr>
            </a:lvl1pPr>
            <a:lvl2pPr>
              <a:buClr>
                <a:srgbClr val="3876B0"/>
              </a:buClr>
              <a:defRPr sz="2800">
                <a:solidFill>
                  <a:schemeClr val="bg1"/>
                </a:solidFill>
                <a:latin typeface="Arial Nova" panose="020B0504020202020204" pitchFamily="34" charset="0"/>
              </a:defRPr>
            </a:lvl2pPr>
            <a:lvl3pPr>
              <a:buClr>
                <a:srgbClr val="3876B0"/>
              </a:buClr>
              <a:defRPr sz="2400">
                <a:solidFill>
                  <a:schemeClr val="bg1"/>
                </a:solidFill>
                <a:latin typeface="Arial Nova" panose="020B0504020202020204" pitchFamily="34" charset="0"/>
              </a:defRPr>
            </a:lvl3pPr>
            <a:lvl4pPr>
              <a:buClr>
                <a:srgbClr val="3876B0"/>
              </a:buClr>
              <a:defRPr sz="2400">
                <a:solidFill>
                  <a:schemeClr val="bg1"/>
                </a:solidFill>
                <a:latin typeface="Arial Nova" panose="020B0504020202020204" pitchFamily="34" charset="0"/>
              </a:defRPr>
            </a:lvl4pPr>
            <a:lvl5pPr>
              <a:buClr>
                <a:srgbClr val="3876B0"/>
              </a:buClr>
              <a:defRPr sz="2400">
                <a:solidFill>
                  <a:schemeClr val="bg1"/>
                </a:solidFill>
                <a:latin typeface="Arial Nova"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dirty="0">
                <a:latin typeface="Lato"/>
                <a:ea typeface="Lato"/>
                <a:cs typeface="Lato"/>
                <a:sym typeface="Lato"/>
              </a:rPr>
              <a:t>RCAP</a:t>
            </a:r>
            <a:endParaRPr sz="16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961121" y="2039379"/>
            <a:ext cx="5426800" cy="685800"/>
          </a:xfrm>
        </p:spPr>
        <p:txBody>
          <a:bodyPr vert="horz" lIns="91440" tIns="45720" rIns="91440" bIns="45720" rtlCol="0" anchor="t">
            <a:normAutofit/>
          </a:bodyPr>
          <a:lstStyle>
            <a:lvl1pPr>
              <a:defRPr lang="en-US" sz="3600" b="1">
                <a:solidFill>
                  <a:schemeClr val="bg1"/>
                </a:solidFill>
                <a:latin typeface="Arial Nova" panose="020B0504020202020204" pitchFamily="34" charset="0"/>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3400663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nelists' picture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3">
            <a:alphaModFix/>
          </a:blip>
          <a:srcRect b="52339"/>
          <a:stretch/>
        </p:blipFill>
        <p:spPr>
          <a:xfrm>
            <a:off x="0" y="4162018"/>
            <a:ext cx="1220724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4"/>
          <a:stretch>
            <a:fillRect/>
          </a:stretch>
        </p:blipFill>
        <p:spPr>
          <a:xfrm>
            <a:off x="10372326" y="398352"/>
            <a:ext cx="1199127" cy="554179"/>
          </a:xfrm>
          <a:prstGeom prst="rect">
            <a:avLst/>
          </a:prstGeom>
        </p:spPr>
      </p:pic>
      <p:sp>
        <p:nvSpPr>
          <p:cNvPr id="2" name="TextBox 1">
            <a:extLst>
              <a:ext uri="{FF2B5EF4-FFF2-40B4-BE49-F238E27FC236}">
                <a16:creationId xmlns:a16="http://schemas.microsoft.com/office/drawing/2014/main" id="{48F3A908-0454-45F1-B69F-B26BD5822548}"/>
              </a:ext>
            </a:extLst>
          </p:cNvPr>
          <p:cNvSpPr txBox="1"/>
          <p:nvPr userDrawn="1"/>
        </p:nvSpPr>
        <p:spPr>
          <a:xfrm>
            <a:off x="961120" y="373765"/>
            <a:ext cx="9003838" cy="590931"/>
          </a:xfrm>
          <a:prstGeom prst="rect">
            <a:avLst/>
          </a:prstGeom>
        </p:spPr>
        <p:txBody>
          <a:bodyPr vert="horz" lIns="91440" tIns="45720" rIns="91440" bIns="4572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dirty="0">
                <a:latin typeface="Helvetica Neue" panose="02000503000000020004" pitchFamily="2"/>
              </a:rPr>
              <a:t>Our Panel</a:t>
            </a:r>
          </a:p>
        </p:txBody>
      </p:sp>
      <p:sp>
        <p:nvSpPr>
          <p:cNvPr id="7" name="Picture Placeholder 2">
            <a:extLst>
              <a:ext uri="{FF2B5EF4-FFF2-40B4-BE49-F238E27FC236}">
                <a16:creationId xmlns:a16="http://schemas.microsoft.com/office/drawing/2014/main" id="{F4E0EBBC-3F9D-43DA-A176-5BDA37181168}"/>
              </a:ext>
            </a:extLst>
          </p:cNvPr>
          <p:cNvSpPr>
            <a:spLocks noGrp="1"/>
          </p:cNvSpPr>
          <p:nvPr>
            <p:ph type="pic" sz="quarter" idx="14"/>
          </p:nvPr>
        </p:nvSpPr>
        <p:spPr>
          <a:xfrm>
            <a:off x="1166967" y="1500718"/>
            <a:ext cx="2218267" cy="2216149"/>
          </a:xfrm>
          <a:prstGeom prst="ellipse">
            <a:avLst/>
          </a:prstGeom>
          <a:effectLst>
            <a:outerShdw blurRad="50800" dist="38100" dir="8100000" algn="tr" rotWithShape="0">
              <a:prstClr val="black">
                <a:alpha val="40000"/>
              </a:prstClr>
            </a:outerShdw>
          </a:effectLst>
        </p:spPr>
        <p:txBody>
          <a:bodyPr/>
          <a:lstStyle>
            <a:lvl1pPr marL="152396" indent="0">
              <a:buNone/>
              <a:defRPr/>
            </a:lvl1pPr>
          </a:lstStyle>
          <a:p>
            <a:endParaRPr lang="en-US" dirty="0"/>
          </a:p>
        </p:txBody>
      </p:sp>
      <p:sp>
        <p:nvSpPr>
          <p:cNvPr id="8" name="Picture Placeholder 2">
            <a:extLst>
              <a:ext uri="{FF2B5EF4-FFF2-40B4-BE49-F238E27FC236}">
                <a16:creationId xmlns:a16="http://schemas.microsoft.com/office/drawing/2014/main" id="{1744F8B0-6468-4D98-9C4C-3206243ED311}"/>
              </a:ext>
            </a:extLst>
          </p:cNvPr>
          <p:cNvSpPr>
            <a:spLocks noGrp="1"/>
          </p:cNvSpPr>
          <p:nvPr>
            <p:ph type="pic" sz="quarter" idx="15"/>
          </p:nvPr>
        </p:nvSpPr>
        <p:spPr>
          <a:xfrm>
            <a:off x="4986867" y="1500718"/>
            <a:ext cx="2218267" cy="2216149"/>
          </a:xfrm>
          <a:prstGeom prst="ellipse">
            <a:avLst/>
          </a:prstGeom>
          <a:effectLst>
            <a:outerShdw blurRad="50800" dist="38100" dir="8100000" algn="tr" rotWithShape="0">
              <a:prstClr val="black">
                <a:alpha val="40000"/>
              </a:prstClr>
            </a:outerShdw>
          </a:effectLst>
        </p:spPr>
        <p:txBody>
          <a:bodyPr/>
          <a:lstStyle>
            <a:lvl1pPr marL="152396" indent="0">
              <a:buNone/>
              <a:defRPr/>
            </a:lvl1pPr>
          </a:lstStyle>
          <a:p>
            <a:endParaRPr lang="en-US" dirty="0"/>
          </a:p>
        </p:txBody>
      </p:sp>
      <p:sp>
        <p:nvSpPr>
          <p:cNvPr id="9" name="Picture Placeholder 2">
            <a:extLst>
              <a:ext uri="{FF2B5EF4-FFF2-40B4-BE49-F238E27FC236}">
                <a16:creationId xmlns:a16="http://schemas.microsoft.com/office/drawing/2014/main" id="{D7F4671A-8066-4803-BE33-98F7032A36F0}"/>
              </a:ext>
            </a:extLst>
          </p:cNvPr>
          <p:cNvSpPr>
            <a:spLocks noGrp="1"/>
          </p:cNvSpPr>
          <p:nvPr>
            <p:ph type="pic" sz="quarter" idx="16"/>
          </p:nvPr>
        </p:nvSpPr>
        <p:spPr>
          <a:xfrm>
            <a:off x="8806767" y="1500718"/>
            <a:ext cx="2218267" cy="2216149"/>
          </a:xfrm>
          <a:prstGeom prst="ellipse">
            <a:avLst/>
          </a:prstGeom>
          <a:effectLst>
            <a:outerShdw blurRad="50800" dist="38100" dir="8100000" algn="tr" rotWithShape="0">
              <a:prstClr val="black">
                <a:alpha val="40000"/>
              </a:prstClr>
            </a:outerShdw>
          </a:effectLst>
        </p:spPr>
        <p:txBody>
          <a:bodyPr/>
          <a:lstStyle>
            <a:lvl1pPr marL="152396" indent="0">
              <a:buNone/>
              <a:defRPr/>
            </a:lvl1pPr>
          </a:lstStyle>
          <a:p>
            <a:endParaRPr lang="en-US" dirty="0"/>
          </a:p>
        </p:txBody>
      </p:sp>
      <p:sp>
        <p:nvSpPr>
          <p:cNvPr id="10" name="Text Placeholder 26">
            <a:extLst>
              <a:ext uri="{FF2B5EF4-FFF2-40B4-BE49-F238E27FC236}">
                <a16:creationId xmlns:a16="http://schemas.microsoft.com/office/drawing/2014/main" id="{890FBCC7-C482-4211-A734-01E50F3909DC}"/>
              </a:ext>
            </a:extLst>
          </p:cNvPr>
          <p:cNvSpPr>
            <a:spLocks noGrp="1"/>
          </p:cNvSpPr>
          <p:nvPr>
            <p:ph type="body" sz="quarter" idx="18" hasCustomPrompt="1"/>
          </p:nvPr>
        </p:nvSpPr>
        <p:spPr>
          <a:xfrm>
            <a:off x="4551584" y="3833284"/>
            <a:ext cx="3088217" cy="522816"/>
          </a:xfrm>
        </p:spPr>
        <p:txBody>
          <a:bodyPr anchor="ctr"/>
          <a:lstStyle>
            <a:lvl1pPr marL="152396" indent="0" algn="ctr">
              <a:buNone/>
              <a:defRPr sz="2000">
                <a:latin typeface="Libre Caslon Text"/>
              </a:defRPr>
            </a:lvl1pPr>
            <a:lvl2pPr>
              <a:defRPr sz="2000">
                <a:latin typeface="Libre Caslon Text"/>
              </a:defRPr>
            </a:lvl2pPr>
            <a:lvl3pPr>
              <a:defRPr sz="2000">
                <a:latin typeface="Libre Caslon Text"/>
              </a:defRPr>
            </a:lvl3pPr>
            <a:lvl4pPr>
              <a:defRPr sz="2000">
                <a:latin typeface="Libre Caslon Text"/>
              </a:defRPr>
            </a:lvl4pPr>
            <a:lvl5pPr marL="2624601" indent="0">
              <a:buNone/>
              <a:defRPr sz="2000" b="1">
                <a:latin typeface="Libre Caslon Text"/>
              </a:defRPr>
            </a:lvl5pPr>
          </a:lstStyle>
          <a:p>
            <a:pPr lvl="4"/>
            <a:r>
              <a:rPr lang="en-US" dirty="0"/>
              <a:t>NAME</a:t>
            </a:r>
          </a:p>
        </p:txBody>
      </p:sp>
      <p:sp>
        <p:nvSpPr>
          <p:cNvPr id="11" name="Text Placeholder 26">
            <a:extLst>
              <a:ext uri="{FF2B5EF4-FFF2-40B4-BE49-F238E27FC236}">
                <a16:creationId xmlns:a16="http://schemas.microsoft.com/office/drawing/2014/main" id="{6D8A8969-2780-4361-B09C-F456216CB56F}"/>
              </a:ext>
            </a:extLst>
          </p:cNvPr>
          <p:cNvSpPr>
            <a:spLocks noGrp="1"/>
          </p:cNvSpPr>
          <p:nvPr>
            <p:ph type="body" sz="quarter" idx="19" hasCustomPrompt="1"/>
          </p:nvPr>
        </p:nvSpPr>
        <p:spPr>
          <a:xfrm>
            <a:off x="8370800" y="3833284"/>
            <a:ext cx="3088217" cy="522816"/>
          </a:xfrm>
        </p:spPr>
        <p:txBody>
          <a:bodyPr anchor="ctr"/>
          <a:lstStyle>
            <a:lvl1pPr marL="152396" indent="0" algn="ctr">
              <a:buNone/>
              <a:defRPr sz="2000">
                <a:latin typeface="Libre Caslon Text"/>
              </a:defRPr>
            </a:lvl1pPr>
            <a:lvl2pPr>
              <a:defRPr sz="2000">
                <a:latin typeface="Libre Caslon Text"/>
              </a:defRPr>
            </a:lvl2pPr>
            <a:lvl3pPr>
              <a:defRPr sz="2000">
                <a:latin typeface="Libre Caslon Text"/>
              </a:defRPr>
            </a:lvl3pPr>
            <a:lvl4pPr>
              <a:defRPr sz="2000">
                <a:latin typeface="Libre Caslon Text"/>
              </a:defRPr>
            </a:lvl4pPr>
            <a:lvl5pPr marL="2624601" indent="0">
              <a:buNone/>
              <a:defRPr sz="2000" b="1">
                <a:latin typeface="Libre Caslon Text"/>
              </a:defRPr>
            </a:lvl5pPr>
          </a:lstStyle>
          <a:p>
            <a:pPr lvl="4"/>
            <a:r>
              <a:rPr lang="en-US" dirty="0"/>
              <a:t>NAME</a:t>
            </a:r>
          </a:p>
        </p:txBody>
      </p:sp>
      <p:sp>
        <p:nvSpPr>
          <p:cNvPr id="12" name="Text Placeholder 26">
            <a:extLst>
              <a:ext uri="{FF2B5EF4-FFF2-40B4-BE49-F238E27FC236}">
                <a16:creationId xmlns:a16="http://schemas.microsoft.com/office/drawing/2014/main" id="{B75444FA-1081-4A8E-BE23-8B074C9BE037}"/>
              </a:ext>
            </a:extLst>
          </p:cNvPr>
          <p:cNvSpPr>
            <a:spLocks noGrp="1"/>
          </p:cNvSpPr>
          <p:nvPr>
            <p:ph type="body" sz="quarter" idx="17"/>
          </p:nvPr>
        </p:nvSpPr>
        <p:spPr>
          <a:xfrm>
            <a:off x="732368" y="3833284"/>
            <a:ext cx="3088217" cy="522816"/>
          </a:xfrm>
        </p:spPr>
        <p:txBody>
          <a:bodyPr anchor="ctr"/>
          <a:lstStyle>
            <a:lvl1pPr marL="152396" indent="0" algn="ctr">
              <a:buNone/>
              <a:defRPr sz="2000">
                <a:latin typeface="Libre Caslon Text"/>
              </a:defRPr>
            </a:lvl1pPr>
            <a:lvl2pPr>
              <a:defRPr sz="2000">
                <a:latin typeface="Libre Caslon Text"/>
              </a:defRPr>
            </a:lvl2pPr>
            <a:lvl3pPr>
              <a:defRPr sz="2000">
                <a:latin typeface="Libre Caslon Text"/>
              </a:defRPr>
            </a:lvl3pPr>
            <a:lvl4pPr>
              <a:defRPr sz="2000">
                <a:latin typeface="Libre Caslon Text"/>
              </a:defRPr>
            </a:lvl4pPr>
            <a:lvl5pPr marL="2624601" indent="0">
              <a:buNone/>
              <a:defRPr sz="2000" b="1">
                <a:latin typeface="Libre Caslon Text"/>
              </a:defRPr>
            </a:lvl5pPr>
          </a:lstStyle>
          <a:p>
            <a:pPr lvl="4"/>
            <a:endParaRPr lang="en-US" dirty="0"/>
          </a:p>
          <a:p>
            <a:pPr lvl="4"/>
            <a:r>
              <a:rPr lang="en-US" dirty="0"/>
              <a:t>NAME</a:t>
            </a:r>
          </a:p>
        </p:txBody>
      </p:sp>
      <p:sp>
        <p:nvSpPr>
          <p:cNvPr id="13" name="Text Placeholder 28">
            <a:extLst>
              <a:ext uri="{FF2B5EF4-FFF2-40B4-BE49-F238E27FC236}">
                <a16:creationId xmlns:a16="http://schemas.microsoft.com/office/drawing/2014/main" id="{4862431E-DA8D-4943-BF55-24A04F3E46DD}"/>
              </a:ext>
            </a:extLst>
          </p:cNvPr>
          <p:cNvSpPr>
            <a:spLocks noGrp="1"/>
          </p:cNvSpPr>
          <p:nvPr>
            <p:ph type="body" sz="quarter" idx="22" hasCustomPrompt="1"/>
          </p:nvPr>
        </p:nvSpPr>
        <p:spPr>
          <a:xfrm>
            <a:off x="8711734" y="4267201"/>
            <a:ext cx="2408767" cy="772583"/>
          </a:xfrm>
        </p:spPr>
        <p:txBody>
          <a:bodyPr anchor="t"/>
          <a:lstStyle>
            <a:lvl1pPr marL="152396" indent="0" algn="ctr">
              <a:buNone/>
              <a:defRPr sz="1600">
                <a:latin typeface="Helvetica Neue" panose="02000503000000020004" pitchFamily="2"/>
              </a:defRPr>
            </a:lvl1pPr>
          </a:lstStyle>
          <a:p>
            <a:pPr lvl="0"/>
            <a:r>
              <a:rPr lang="en-US" dirty="0"/>
              <a:t>Role</a:t>
            </a:r>
          </a:p>
        </p:txBody>
      </p:sp>
      <p:sp>
        <p:nvSpPr>
          <p:cNvPr id="14" name="Text Placeholder 28">
            <a:extLst>
              <a:ext uri="{FF2B5EF4-FFF2-40B4-BE49-F238E27FC236}">
                <a16:creationId xmlns:a16="http://schemas.microsoft.com/office/drawing/2014/main" id="{87C2A6DF-6CFF-4EBA-B475-3A312948D2B1}"/>
              </a:ext>
            </a:extLst>
          </p:cNvPr>
          <p:cNvSpPr>
            <a:spLocks noGrp="1"/>
          </p:cNvSpPr>
          <p:nvPr>
            <p:ph type="body" sz="quarter" idx="21" hasCustomPrompt="1"/>
          </p:nvPr>
        </p:nvSpPr>
        <p:spPr>
          <a:xfrm>
            <a:off x="4891307" y="4267201"/>
            <a:ext cx="2408767" cy="772583"/>
          </a:xfrm>
        </p:spPr>
        <p:txBody>
          <a:bodyPr anchor="t"/>
          <a:lstStyle>
            <a:lvl1pPr marL="152396" indent="0" algn="ctr">
              <a:buNone/>
              <a:defRPr sz="1600">
                <a:latin typeface="Helvetica Neue" panose="02000503000000020004" pitchFamily="2"/>
              </a:defRPr>
            </a:lvl1pPr>
          </a:lstStyle>
          <a:p>
            <a:pPr lvl="0"/>
            <a:r>
              <a:rPr lang="en-US" dirty="0"/>
              <a:t>Role</a:t>
            </a:r>
          </a:p>
        </p:txBody>
      </p:sp>
      <p:sp>
        <p:nvSpPr>
          <p:cNvPr id="15" name="Text Placeholder 28">
            <a:extLst>
              <a:ext uri="{FF2B5EF4-FFF2-40B4-BE49-F238E27FC236}">
                <a16:creationId xmlns:a16="http://schemas.microsoft.com/office/drawing/2014/main" id="{2CBD1273-DE30-4999-8056-9064CF9FFC6A}"/>
              </a:ext>
            </a:extLst>
          </p:cNvPr>
          <p:cNvSpPr>
            <a:spLocks noGrp="1"/>
          </p:cNvSpPr>
          <p:nvPr>
            <p:ph type="body" sz="quarter" idx="20" hasCustomPrompt="1"/>
          </p:nvPr>
        </p:nvSpPr>
        <p:spPr>
          <a:xfrm>
            <a:off x="1071034" y="4267201"/>
            <a:ext cx="2408767" cy="772583"/>
          </a:xfrm>
        </p:spPr>
        <p:txBody>
          <a:bodyPr anchor="t"/>
          <a:lstStyle>
            <a:lvl1pPr marL="152396" indent="0" algn="ctr">
              <a:buNone/>
              <a:defRPr sz="1600">
                <a:latin typeface="Helvetica Neue" panose="02000503000000020004" pitchFamily="2"/>
              </a:defRPr>
            </a:lvl1pPr>
          </a:lstStyle>
          <a:p>
            <a:pPr lvl="0"/>
            <a:r>
              <a:rPr lang="en-US" dirty="0"/>
              <a:t>Role</a:t>
            </a:r>
          </a:p>
        </p:txBody>
      </p:sp>
    </p:spTree>
    <p:custDataLst>
      <p:tags r:id="rId1"/>
    </p:custDataLst>
    <p:extLst>
      <p:ext uri="{BB962C8B-B14F-4D97-AF65-F5344CB8AC3E}">
        <p14:creationId xmlns:p14="http://schemas.microsoft.com/office/powerpoint/2010/main" val="3822585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8"/>
        <p:cNvGrpSpPr/>
        <p:nvPr/>
      </p:nvGrpSpPr>
      <p:grpSpPr>
        <a:xfrm>
          <a:off x="0" y="0"/>
          <a:ext cx="0" cy="0"/>
          <a:chOff x="0" y="0"/>
          <a:chExt cx="0" cy="0"/>
        </a:xfrm>
      </p:grpSpPr>
      <p:cxnSp>
        <p:nvCxnSpPr>
          <p:cNvPr id="69" name="Google Shape;69;p11"/>
          <p:cNvCxnSpPr/>
          <p:nvPr/>
        </p:nvCxnSpPr>
        <p:spPr>
          <a:xfrm>
            <a:off x="566933" y="6320000"/>
            <a:ext cx="11062400" cy="0"/>
          </a:xfrm>
          <a:prstGeom prst="straightConnector1">
            <a:avLst/>
          </a:prstGeom>
          <a:noFill/>
          <a:ln w="19050" cap="flat" cmpd="sng">
            <a:solidFill>
              <a:srgbClr val="3776B3"/>
            </a:solidFill>
            <a:prstDash val="solid"/>
            <a:round/>
            <a:headEnd type="none" w="sm" len="sm"/>
            <a:tailEnd type="none" w="sm" len="sm"/>
          </a:ln>
        </p:spPr>
      </p:cxnSp>
      <p:cxnSp>
        <p:nvCxnSpPr>
          <p:cNvPr id="70" name="Google Shape;70;p11"/>
          <p:cNvCxnSpPr/>
          <p:nvPr/>
        </p:nvCxnSpPr>
        <p:spPr>
          <a:xfrm>
            <a:off x="769795" y="-60867"/>
            <a:ext cx="0" cy="1278000"/>
          </a:xfrm>
          <a:prstGeom prst="straightConnector1">
            <a:avLst/>
          </a:prstGeom>
          <a:noFill/>
          <a:ln w="19050" cap="flat" cmpd="sng">
            <a:solidFill>
              <a:schemeClr val="dk2"/>
            </a:solidFill>
            <a:prstDash val="solid"/>
            <a:round/>
            <a:headEnd type="none" w="sm" len="sm"/>
            <a:tailEnd type="none" w="sm" len="sm"/>
          </a:ln>
        </p:spPr>
      </p:cxnSp>
      <p:sp>
        <p:nvSpPr>
          <p:cNvPr id="71" name="Google Shape;71;p11"/>
          <p:cNvSpPr txBox="1">
            <a:spLocks noGrp="1"/>
          </p:cNvSpPr>
          <p:nvPr>
            <p:ph type="body" idx="1"/>
          </p:nvPr>
        </p:nvSpPr>
        <p:spPr>
          <a:xfrm>
            <a:off x="437356" y="5634700"/>
            <a:ext cx="11184800" cy="524800"/>
          </a:xfrm>
          <a:prstGeom prst="rect">
            <a:avLst/>
          </a:prstGeom>
        </p:spPr>
        <p:txBody>
          <a:bodyPr spcFirstLastPara="1" wrap="square" lIns="91425" tIns="91425" rIns="91425" bIns="91425" anchor="ctr" anchorCtr="0">
            <a:noAutofit/>
          </a:bodyPr>
          <a:lstStyle>
            <a:lvl1pPr marL="609585" lvl="0" indent="-304792" rtl="0">
              <a:lnSpc>
                <a:spcPct val="100000"/>
              </a:lnSpc>
              <a:spcBef>
                <a:spcPts val="0"/>
              </a:spcBef>
              <a:spcAft>
                <a:spcPts val="0"/>
              </a:spcAft>
              <a:buSzPts val="1800"/>
              <a:buNone/>
              <a:defRPr>
                <a:latin typeface="Arial Nova" panose="020B0504020202020204" pitchFamily="34" charset="0"/>
              </a:defRPr>
            </a:lvl1pPr>
          </a:lstStyle>
          <a:p>
            <a:endParaRPr/>
          </a:p>
        </p:txBody>
      </p:sp>
      <p:sp>
        <p:nvSpPr>
          <p:cNvPr id="72" name="Google Shape;72;p11"/>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73" name="Google Shape;73;p11"/>
          <p:cNvSpPr txBox="1"/>
          <p:nvPr/>
        </p:nvSpPr>
        <p:spPr>
          <a:xfrm rot="-5400000">
            <a:off x="-693535" y="-162269"/>
            <a:ext cx="2556000" cy="492402"/>
          </a:xfrm>
          <a:prstGeom prst="rect">
            <a:avLst/>
          </a:prstGeom>
          <a:noFill/>
          <a:ln>
            <a:noFill/>
          </a:ln>
        </p:spPr>
        <p:txBody>
          <a:bodyPr spcFirstLastPara="1" wrap="square" lIns="121900" tIns="121900" rIns="121900" bIns="121900" anchor="t" anchorCtr="0">
            <a:spAutoFit/>
          </a:bodyPr>
          <a:lstStyle/>
          <a:p>
            <a:pPr marL="0" lvl="0" indent="0" algn="l" rtl="0">
              <a:spcBef>
                <a:spcPts val="0"/>
              </a:spcBef>
              <a:spcAft>
                <a:spcPts val="0"/>
              </a:spcAft>
              <a:buNone/>
            </a:pPr>
            <a:r>
              <a:rPr lang="en" sz="1600">
                <a:latin typeface="Lato"/>
                <a:ea typeface="Lato"/>
                <a:cs typeface="Lato"/>
                <a:sym typeface="Lato"/>
              </a:rPr>
              <a:t>RCAP</a:t>
            </a:r>
            <a:endParaRPr sz="1600">
              <a:latin typeface="Lato"/>
              <a:ea typeface="Lato"/>
              <a:cs typeface="Lato"/>
              <a:sym typeface="Lato"/>
            </a:endParaRPr>
          </a:p>
        </p:txBody>
      </p:sp>
    </p:spTree>
    <p:custDataLst>
      <p:tags r:id="rId1"/>
    </p:custDataLst>
    <p:extLst>
      <p:ext uri="{BB962C8B-B14F-4D97-AF65-F5344CB8AC3E}">
        <p14:creationId xmlns:p14="http://schemas.microsoft.com/office/powerpoint/2010/main" val="1625669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resenter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0" y="4162018"/>
            <a:ext cx="1220724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hasCustomPrompt="1"/>
          </p:nvPr>
        </p:nvSpPr>
        <p:spPr>
          <a:xfrm>
            <a:off x="961120" y="365125"/>
            <a:ext cx="9344023" cy="685800"/>
          </a:xfrm>
        </p:spPr>
        <p:txBody>
          <a:bodyPr vert="horz" lIns="91440" tIns="45720" rIns="91440" bIns="45720" rtlCol="0" anchor="t">
            <a:normAutofit/>
          </a:bodyPr>
          <a:lstStyle>
            <a:lvl1pPr>
              <a:defRPr lang="en-US" sz="3600" b="1">
                <a:solidFill>
                  <a:srgbClr val="3876B0"/>
                </a:solidFill>
                <a:latin typeface="+mj-lt"/>
              </a:defRPr>
            </a:lvl1pPr>
          </a:lstStyle>
          <a:p>
            <a:pPr lvl="0"/>
            <a:r>
              <a:rPr lang="en-US" dirty="0"/>
              <a:t>Presenters</a:t>
            </a:r>
          </a:p>
        </p:txBody>
      </p:sp>
      <p:sp>
        <p:nvSpPr>
          <p:cNvPr id="4" name="Picture Placeholder 3">
            <a:extLst>
              <a:ext uri="{FF2B5EF4-FFF2-40B4-BE49-F238E27FC236}">
                <a16:creationId xmlns:a16="http://schemas.microsoft.com/office/drawing/2014/main" id="{20667573-0803-4838-94B0-B4F080A27D72}"/>
              </a:ext>
            </a:extLst>
          </p:cNvPr>
          <p:cNvSpPr>
            <a:spLocks noGrp="1"/>
          </p:cNvSpPr>
          <p:nvPr>
            <p:ph type="pic" sz="quarter" idx="10"/>
          </p:nvPr>
        </p:nvSpPr>
        <p:spPr>
          <a:xfrm>
            <a:off x="2525406" y="1499616"/>
            <a:ext cx="2212848" cy="2212848"/>
          </a:xfrm>
          <a:prstGeom prst="flowChartConnector">
            <a:avLst/>
          </a:prstGeom>
        </p:spPr>
        <p:txBody>
          <a:bodyPr/>
          <a:lstStyle>
            <a:lvl1pPr marL="0" indent="0">
              <a:buNone/>
              <a:defRPr/>
            </a:lvl1pPr>
          </a:lstStyle>
          <a:p>
            <a:endParaRPr lang="en-US" dirty="0"/>
          </a:p>
        </p:txBody>
      </p:sp>
      <p:sp>
        <p:nvSpPr>
          <p:cNvPr id="8" name="Picture Placeholder 3">
            <a:extLst>
              <a:ext uri="{FF2B5EF4-FFF2-40B4-BE49-F238E27FC236}">
                <a16:creationId xmlns:a16="http://schemas.microsoft.com/office/drawing/2014/main" id="{D5568763-4E5E-4E99-A7A3-E50892ACBA51}"/>
              </a:ext>
            </a:extLst>
          </p:cNvPr>
          <p:cNvSpPr>
            <a:spLocks noGrp="1"/>
          </p:cNvSpPr>
          <p:nvPr>
            <p:ph type="pic" sz="quarter" idx="12"/>
          </p:nvPr>
        </p:nvSpPr>
        <p:spPr>
          <a:xfrm>
            <a:off x="7263660" y="1499616"/>
            <a:ext cx="2212848" cy="2212848"/>
          </a:xfrm>
          <a:prstGeom prst="flowChartConnector">
            <a:avLst/>
          </a:prstGeom>
        </p:spPr>
        <p:txBody>
          <a:bodyPr/>
          <a:lstStyle>
            <a:lvl1pPr marL="0" indent="0">
              <a:buNone/>
              <a:defRPr/>
            </a:lvl1pPr>
          </a:lstStyle>
          <a:p>
            <a:endParaRPr lang="en-US" dirty="0"/>
          </a:p>
        </p:txBody>
      </p:sp>
      <p:sp>
        <p:nvSpPr>
          <p:cNvPr id="12" name="Text Placeholder 11">
            <a:extLst>
              <a:ext uri="{FF2B5EF4-FFF2-40B4-BE49-F238E27FC236}">
                <a16:creationId xmlns:a16="http://schemas.microsoft.com/office/drawing/2014/main" id="{BCE621A6-579A-4C81-A5DF-00B8A32446D5}"/>
              </a:ext>
            </a:extLst>
          </p:cNvPr>
          <p:cNvSpPr>
            <a:spLocks noGrp="1"/>
          </p:cNvSpPr>
          <p:nvPr>
            <p:ph type="body" sz="quarter" idx="14" hasCustomPrompt="1"/>
          </p:nvPr>
        </p:nvSpPr>
        <p:spPr>
          <a:xfrm>
            <a:off x="2525406" y="3886453"/>
            <a:ext cx="2212848" cy="2212975"/>
          </a:xfrm>
        </p:spPr>
        <p:txBody>
          <a:bodyPr>
            <a:noAutofit/>
          </a:bodyPr>
          <a:lstStyle>
            <a:lvl1pPr algn="l">
              <a:defRPr sz="2400">
                <a:latin typeface="Arial Nova" panose="020B0504020202020204" pitchFamily="34" charset="0"/>
              </a:defRPr>
            </a:lvl1pPr>
          </a:lstStyle>
          <a:p>
            <a:pPr lvl="0"/>
            <a:r>
              <a:rPr lang="en-US" dirty="0"/>
              <a:t>Name</a:t>
            </a:r>
          </a:p>
          <a:p>
            <a:pPr lvl="0"/>
            <a:r>
              <a:rPr lang="en-US" dirty="0"/>
              <a:t>Title</a:t>
            </a:r>
          </a:p>
          <a:p>
            <a:pPr lvl="0"/>
            <a:r>
              <a:rPr lang="en-US" dirty="0"/>
              <a:t>Phone</a:t>
            </a:r>
          </a:p>
          <a:p>
            <a:pPr lvl="0"/>
            <a:r>
              <a:rPr lang="en-US" dirty="0"/>
              <a:t>Email</a:t>
            </a:r>
          </a:p>
        </p:txBody>
      </p:sp>
      <p:sp>
        <p:nvSpPr>
          <p:cNvPr id="14" name="Text Placeholder 11">
            <a:extLst>
              <a:ext uri="{FF2B5EF4-FFF2-40B4-BE49-F238E27FC236}">
                <a16:creationId xmlns:a16="http://schemas.microsoft.com/office/drawing/2014/main" id="{7A8B2367-33C6-4B0C-93F8-FE762A3A51DD}"/>
              </a:ext>
            </a:extLst>
          </p:cNvPr>
          <p:cNvSpPr>
            <a:spLocks noGrp="1"/>
          </p:cNvSpPr>
          <p:nvPr>
            <p:ph type="body" sz="quarter" idx="16" hasCustomPrompt="1"/>
          </p:nvPr>
        </p:nvSpPr>
        <p:spPr>
          <a:xfrm>
            <a:off x="7263660" y="3886452"/>
            <a:ext cx="2212848" cy="2212975"/>
          </a:xfrm>
        </p:spPr>
        <p:txBody>
          <a:bodyPr>
            <a:noAutofit/>
          </a:bodyPr>
          <a:lstStyle>
            <a:lvl1pPr algn="l">
              <a:defRPr sz="2400">
                <a:latin typeface="Arial Nova" panose="020B0504020202020204" pitchFamily="34" charset="0"/>
              </a:defRPr>
            </a:lvl1pPr>
          </a:lstStyle>
          <a:p>
            <a:pPr lvl="0"/>
            <a:r>
              <a:rPr lang="en-US" dirty="0"/>
              <a:t>Name</a:t>
            </a:r>
          </a:p>
          <a:p>
            <a:pPr lvl="0"/>
            <a:r>
              <a:rPr lang="en-US" dirty="0"/>
              <a:t>Title</a:t>
            </a:r>
          </a:p>
          <a:p>
            <a:pPr lvl="0"/>
            <a:r>
              <a:rPr lang="en-US" dirty="0"/>
              <a:t>Phone</a:t>
            </a:r>
          </a:p>
          <a:p>
            <a:pPr lvl="0"/>
            <a:r>
              <a:rPr lang="en-US" dirty="0"/>
              <a:t>Email</a:t>
            </a:r>
          </a:p>
        </p:txBody>
      </p:sp>
    </p:spTree>
    <p:custDataLst>
      <p:tags r:id="rId1"/>
    </p:custDataLst>
    <p:extLst>
      <p:ext uri="{BB962C8B-B14F-4D97-AF65-F5344CB8AC3E}">
        <p14:creationId xmlns:p14="http://schemas.microsoft.com/office/powerpoint/2010/main" val="3288834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752600"/>
            <a:ext cx="5386917" cy="639762"/>
          </a:xfrm>
        </p:spPr>
        <p:txBody>
          <a:bodyPr anchor="b"/>
          <a:lstStyle>
            <a:lvl1pPr marL="0" indent="0">
              <a:buNone/>
              <a:defRPr sz="2400" b="1">
                <a:solidFill>
                  <a:srgbClr val="27609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39236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52600"/>
            <a:ext cx="5389033" cy="639762"/>
          </a:xfrm>
        </p:spPr>
        <p:txBody>
          <a:bodyPr anchor="b"/>
          <a:lstStyle>
            <a:lvl1pPr marL="0" indent="0">
              <a:buNone/>
              <a:defRPr sz="2400" b="1">
                <a:solidFill>
                  <a:srgbClr val="27609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39236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p:cNvCxnSpPr/>
          <p:nvPr userDrawn="1"/>
        </p:nvCxnSpPr>
        <p:spPr>
          <a:xfrm>
            <a:off x="711200" y="1464426"/>
            <a:ext cx="108712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88558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4800" y="304800"/>
            <a:ext cx="8839200" cy="1143000"/>
          </a:xfrm>
        </p:spPr>
        <p:txBody>
          <a:bodyPr/>
          <a:lstStyle/>
          <a:p>
            <a:r>
              <a:rPr lang="en-US"/>
              <a:t>Click to edit Master title style</a:t>
            </a:r>
          </a:p>
        </p:txBody>
      </p:sp>
      <p:sp>
        <p:nvSpPr>
          <p:cNvPr id="3" name="Text Placeholder 2"/>
          <p:cNvSpPr>
            <a:spLocks noGrp="1"/>
          </p:cNvSpPr>
          <p:nvPr>
            <p:ph type="body" sz="half" idx="1"/>
          </p:nvPr>
        </p:nvSpPr>
        <p:spPr>
          <a:xfrm>
            <a:off x="609600" y="1874838"/>
            <a:ext cx="53848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74838"/>
            <a:ext cx="53848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83FC7DAC-3180-48BA-E803-9B6841BD4B99}"/>
              </a:ext>
            </a:extLst>
          </p:cNvPr>
          <p:cNvSpPr>
            <a:spLocks noGrp="1" noChangeArrowheads="1"/>
          </p:cNvSpPr>
          <p:nvPr>
            <p:ph type="sldNum" sz="quarter" idx="10"/>
          </p:nvPr>
        </p:nvSpPr>
        <p:spPr>
          <a:ln/>
        </p:spPr>
        <p:txBody>
          <a:bodyPr/>
          <a:lstStyle>
            <a:lvl1pPr>
              <a:defRPr/>
            </a:lvl1pPr>
          </a:lstStyle>
          <a:p>
            <a:fld id="{FA000D65-37F0-40BC-9FD8-11A270824C25}" type="slidenum">
              <a:rPr lang="en-US" altLang="en-US"/>
              <a:pPr/>
              <a:t>‹#›</a:t>
            </a:fld>
            <a:endParaRPr lang="en-US" altLang="en-US"/>
          </a:p>
        </p:txBody>
      </p:sp>
    </p:spTree>
    <p:extLst>
      <p:ext uri="{BB962C8B-B14F-4D97-AF65-F5344CB8AC3E}">
        <p14:creationId xmlns:p14="http://schemas.microsoft.com/office/powerpoint/2010/main" val="5609248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6301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27"/>
    </p:custDataLst>
    <p:extLst>
      <p:ext uri="{BB962C8B-B14F-4D97-AF65-F5344CB8AC3E}">
        <p14:creationId xmlns:p14="http://schemas.microsoft.com/office/powerpoint/2010/main" val="3516842745"/>
      </p:ext>
    </p:extLst>
  </p:cSld>
  <p:clrMap bg1="lt1" tx1="dk1" bg2="lt2" tx2="dk2" accent1="accent1" accent2="accent2" accent3="accent3" accent4="accent4" accent5="accent5" accent6="accent6" hlink="hlink" folHlink="folHlink"/>
  <p:sldLayoutIdLst>
    <p:sldLayoutId id="2147483660" r:id="rId1"/>
    <p:sldLayoutId id="2147483668" r:id="rId2"/>
    <p:sldLayoutId id="2147483650" r:id="rId3"/>
    <p:sldLayoutId id="2147483669" r:id="rId4"/>
    <p:sldLayoutId id="2147483664" r:id="rId5"/>
    <p:sldLayoutId id="2147483665" r:id="rId6"/>
    <p:sldLayoutId id="2147483670" r:id="rId7"/>
    <p:sldLayoutId id="2147483678" r:id="rId8"/>
    <p:sldLayoutId id="2147483662" r:id="rId9"/>
    <p:sldLayoutId id="2147483655" r:id="rId10"/>
    <p:sldLayoutId id="2147483663" r:id="rId11"/>
    <p:sldLayoutId id="2147483674" r:id="rId12"/>
    <p:sldLayoutId id="2147483666" r:id="rId13"/>
    <p:sldLayoutId id="2147483672" r:id="rId14"/>
    <p:sldLayoutId id="2147483676" r:id="rId15"/>
    <p:sldLayoutId id="2147483667" r:id="rId16"/>
    <p:sldLayoutId id="2147483673" r:id="rId17"/>
    <p:sldLayoutId id="2147483679" r:id="rId18"/>
    <p:sldLayoutId id="2147483677" r:id="rId19"/>
    <p:sldLayoutId id="2147483671"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90000"/>
        </a:lnSpc>
        <a:spcBef>
          <a:spcPct val="0"/>
        </a:spcBef>
        <a:buNone/>
        <a:defRPr sz="4400" kern="1200">
          <a:solidFill>
            <a:schemeClr val="bg2">
              <a:lumMod val="25000"/>
            </a:schemeClr>
          </a:solidFill>
          <a:latin typeface="Helvetica Neue" panose="02000503000000020004"/>
          <a:ea typeface="+mj-ea"/>
          <a:cs typeface="+mj-cs"/>
        </a:defRPr>
      </a:lvl1pPr>
    </p:titleStyle>
    <p:bodyStyle>
      <a:lvl1pPr marL="228600" indent="-228600" algn="l" defTabSz="914400" rtl="0" eaLnBrk="1" latinLnBrk="0" hangingPunct="1">
        <a:lnSpc>
          <a:spcPct val="90000"/>
        </a:lnSpc>
        <a:spcBef>
          <a:spcPts val="1000"/>
        </a:spcBef>
        <a:buClr>
          <a:srgbClr val="3776B3"/>
        </a:buClr>
        <a:buFont typeface="Arial" panose="020B0604020202020204" pitchFamily="34" charset="0"/>
        <a:buChar char="•"/>
        <a:defRPr sz="2800" kern="1200">
          <a:solidFill>
            <a:schemeClr val="bg2">
              <a:lumMod val="25000"/>
            </a:schemeClr>
          </a:solidFill>
          <a:latin typeface="Helvetica Neue" panose="02000503000000020004"/>
          <a:ea typeface="+mn-ea"/>
          <a:cs typeface="+mn-cs"/>
        </a:defRPr>
      </a:lvl1pPr>
      <a:lvl2pPr marL="6858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Helvetica Neue" panose="02000503000000020004"/>
          <a:ea typeface="+mn-ea"/>
          <a:cs typeface="+mn-cs"/>
        </a:defRPr>
      </a:lvl2pPr>
      <a:lvl3pPr marL="11430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Helvetica Neue" panose="02000503000000020004"/>
          <a:ea typeface="+mn-ea"/>
          <a:cs typeface="+mn-cs"/>
        </a:defRPr>
      </a:lvl3pPr>
      <a:lvl4pPr marL="16002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Helvetica Neue" panose="02000503000000020004"/>
          <a:ea typeface="+mn-ea"/>
          <a:cs typeface="+mn-cs"/>
        </a:defRPr>
      </a:lvl4pPr>
      <a:lvl5pPr marL="20574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Helvetica Neue" panose="020005030000000200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1.xml"/><Relationship Id="rId1" Type="http://schemas.openxmlformats.org/officeDocument/2006/relationships/tags" Target="../tags/tag26.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1/relationships/webextension" Target="../webextensions/webextension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1/relationships/webextension" Target="../webextensions/webextension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1/relationships/webextension" Target="../webextensions/webextension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1/relationships/webextension" Target="../webextensions/webextension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1/relationships/webextension" Target="../webextensions/webextension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s://www.waterandwastewater.com/facultative-lagoons-wastewater-treatment/"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5.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5.xml.rels><?xml version="1.0" encoding="UTF-8" standalone="yes"?>
<Relationships xmlns="http://schemas.openxmlformats.org/package/2006/relationships"><Relationship Id="rId3" Type="http://schemas.openxmlformats.org/officeDocument/2006/relationships/hyperlink" Target="https://www.flickr.com/photos/freemind/3055745918/" TargetMode="External"/><Relationship Id="rId2" Type="http://schemas.openxmlformats.org/officeDocument/2006/relationships/image" Target="../media/image65.jpg"/><Relationship Id="rId1" Type="http://schemas.openxmlformats.org/officeDocument/2006/relationships/slideLayout" Target="../slideLayouts/slideLayout3.xml"/><Relationship Id="rId4" Type="http://schemas.openxmlformats.org/officeDocument/2006/relationships/hyperlink" Target="https://creativecommons.org/licenses/by-sa/3.0/"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66.jpg"/><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5.xml"/><Relationship Id="rId4" Type="http://schemas.openxmlformats.org/officeDocument/2006/relationships/image" Target="../media/image71.png"/></Relationships>
</file>

<file path=ppt/slides/_rels/slide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2.xml"/><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356484-F0BC-4B20-86F5-6BAEEA39181B}"/>
              </a:ext>
            </a:extLst>
          </p:cNvPr>
          <p:cNvSpPr>
            <a:spLocks noGrp="1"/>
          </p:cNvSpPr>
          <p:nvPr>
            <p:ph type="body" sz="quarter" idx="10"/>
          </p:nvPr>
        </p:nvSpPr>
        <p:spPr/>
        <p:txBody>
          <a:bodyPr>
            <a:normAutofit lnSpcReduction="10000"/>
          </a:bodyPr>
          <a:lstStyle/>
          <a:p>
            <a:endParaRPr lang="en-US" dirty="0"/>
          </a:p>
          <a:p>
            <a:pPr algn="ctr"/>
            <a:r>
              <a:rPr lang="en-US" dirty="0" err="1"/>
              <a:t>Lagoonapalooza</a:t>
            </a:r>
            <a:endParaRPr lang="en-US" dirty="0"/>
          </a:p>
          <a:p>
            <a:pPr algn="ctr"/>
            <a:r>
              <a:rPr lang="en-US" dirty="0"/>
              <a:t>at Workshop Week</a:t>
            </a:r>
          </a:p>
        </p:txBody>
      </p:sp>
      <p:sp>
        <p:nvSpPr>
          <p:cNvPr id="3" name="Text Placeholder 2">
            <a:extLst>
              <a:ext uri="{FF2B5EF4-FFF2-40B4-BE49-F238E27FC236}">
                <a16:creationId xmlns:a16="http://schemas.microsoft.com/office/drawing/2014/main" id="{DDA922BB-B184-42F3-A84A-3284F857557E}"/>
              </a:ext>
            </a:extLst>
          </p:cNvPr>
          <p:cNvSpPr>
            <a:spLocks noGrp="1"/>
          </p:cNvSpPr>
          <p:nvPr>
            <p:ph type="body" sz="quarter" idx="11"/>
          </p:nvPr>
        </p:nvSpPr>
        <p:spPr>
          <a:xfrm>
            <a:off x="3879848" y="4705311"/>
            <a:ext cx="8035356" cy="2055812"/>
          </a:xfrm>
        </p:spPr>
        <p:txBody>
          <a:bodyPr>
            <a:normAutofit/>
          </a:bodyPr>
          <a:lstStyle/>
          <a:p>
            <a:r>
              <a:rPr lang="en-US" dirty="0"/>
              <a:t>Train the Trainer</a:t>
            </a:r>
          </a:p>
          <a:p>
            <a:r>
              <a:rPr lang="en-US" dirty="0"/>
              <a:t>Lagoon Guidebook</a:t>
            </a:r>
          </a:p>
          <a:p>
            <a:r>
              <a:rPr lang="en-US" dirty="0"/>
              <a:t>Treatment Works 23-26 Area 5</a:t>
            </a:r>
          </a:p>
          <a:p>
            <a:pPr algn="r"/>
            <a:r>
              <a:rPr lang="en-US" dirty="0"/>
              <a:t>	10/21/2025</a:t>
            </a:r>
          </a:p>
          <a:p>
            <a:endParaRPr lang="en-US" dirty="0"/>
          </a:p>
        </p:txBody>
      </p:sp>
      <p:pic>
        <p:nvPicPr>
          <p:cNvPr id="5" name="Picture 2">
            <a:extLst>
              <a:ext uri="{FF2B5EF4-FFF2-40B4-BE49-F238E27FC236}">
                <a16:creationId xmlns:a16="http://schemas.microsoft.com/office/drawing/2014/main" id="{52063E80-1374-8A71-8086-AF73B08C71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263" y="4508204"/>
            <a:ext cx="2498992" cy="83885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52003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idx="4294967295"/>
          </p:nvPr>
        </p:nvSpPr>
        <p:spPr>
          <a:xfrm>
            <a:off x="1002858" y="361499"/>
            <a:ext cx="6929600" cy="1024000"/>
          </a:xfrm>
          <a:prstGeom prst="rect">
            <a:avLst/>
          </a:prstGeom>
        </p:spPr>
        <p:txBody>
          <a:bodyPr spcFirstLastPara="1" vert="horz" wrap="square" lIns="121900" tIns="121900" rIns="121900" bIns="121900" rtlCol="0" anchor="t" anchorCtr="0">
            <a:noAutofit/>
          </a:bodyPr>
          <a:lstStyle/>
          <a:p>
            <a:pPr>
              <a:spcBef>
                <a:spcPts val="0"/>
              </a:spcBef>
              <a:spcAft>
                <a:spcPts val="2133"/>
              </a:spcAft>
            </a:pPr>
            <a:r>
              <a:rPr lang="en" sz="3600" b="1" dirty="0">
                <a:solidFill>
                  <a:srgbClr val="3776B3"/>
                </a:solidFill>
                <a:latin typeface="Arial Nova" panose="020B0504020202020204" pitchFamily="34" charset="0"/>
                <a:ea typeface="Libre Caslon Text"/>
                <a:cs typeface="Libre Caslon Text"/>
                <a:sym typeface="Libre Caslon Text"/>
              </a:rPr>
              <a:t>Acknowledgement</a:t>
            </a:r>
            <a:endParaRPr sz="3600" b="1" dirty="0">
              <a:solidFill>
                <a:srgbClr val="3776B3"/>
              </a:solidFill>
              <a:latin typeface="Arial Nova" panose="020B0504020202020204" pitchFamily="34" charset="0"/>
              <a:ea typeface="Libre Caslon Text"/>
              <a:cs typeface="Libre Caslon Text"/>
              <a:sym typeface="Libre Caslon Text"/>
            </a:endParaRPr>
          </a:p>
        </p:txBody>
      </p:sp>
      <p:pic>
        <p:nvPicPr>
          <p:cNvPr id="4" name="Picture 3" descr="Logo&#10;&#10;Description automatically generated">
            <a:extLst>
              <a:ext uri="{FF2B5EF4-FFF2-40B4-BE49-F238E27FC236}">
                <a16:creationId xmlns:a16="http://schemas.microsoft.com/office/drawing/2014/main" id="{2260BD9A-8BC1-5E44-8E56-D3ACEB152C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72326" y="398352"/>
            <a:ext cx="1199127" cy="554179"/>
          </a:xfrm>
          <a:prstGeom prst="rect">
            <a:avLst/>
          </a:prstGeom>
        </p:spPr>
      </p:pic>
      <p:sp>
        <p:nvSpPr>
          <p:cNvPr id="2" name="Google Shape;109;p17">
            <a:extLst>
              <a:ext uri="{FF2B5EF4-FFF2-40B4-BE49-F238E27FC236}">
                <a16:creationId xmlns:a16="http://schemas.microsoft.com/office/drawing/2014/main" id="{5AC4D8CE-4E6F-7FB8-1D29-7BE8FFF6F2AA}"/>
              </a:ext>
            </a:extLst>
          </p:cNvPr>
          <p:cNvSpPr txBox="1">
            <a:spLocks/>
          </p:cNvSpPr>
          <p:nvPr/>
        </p:nvSpPr>
        <p:spPr>
          <a:xfrm>
            <a:off x="747251" y="1631654"/>
            <a:ext cx="10991635" cy="4090000"/>
          </a:xfrm>
          <a:prstGeom prst="rect">
            <a:avLst/>
          </a:prstGeom>
        </p:spPr>
        <p:txBody>
          <a:bodyPr spcFirstLastPara="1" vert="horz" wrap="square" lIns="121900" tIns="121900" rIns="121900" bIns="121900" rtlCol="0" anchor="t" anchorCtr="0">
            <a:noAutofit/>
          </a:bodyPr>
          <a:lstStyle>
            <a:lvl1pPr algn="l" defTabSz="914400" rtl="0" eaLnBrk="1" latinLnBrk="0" hangingPunct="1">
              <a:lnSpc>
                <a:spcPct val="90000"/>
              </a:lnSpc>
              <a:spcBef>
                <a:spcPct val="0"/>
              </a:spcBef>
              <a:buNone/>
              <a:defRPr sz="4400" kern="1200">
                <a:solidFill>
                  <a:schemeClr val="bg2">
                    <a:lumMod val="25000"/>
                  </a:schemeClr>
                </a:solidFill>
                <a:latin typeface="Helvetica Neue" panose="02000503000000020004"/>
                <a:ea typeface="+mj-ea"/>
                <a:cs typeface="+mj-cs"/>
              </a:defRPr>
            </a:lvl1pPr>
          </a:lstStyle>
          <a:p>
            <a:r>
              <a:rPr lang="en-US" sz="2667" dirty="0">
                <a:solidFill>
                  <a:schemeClr val="bg2">
                    <a:lumMod val="50000"/>
                  </a:schemeClr>
                </a:solidFill>
                <a:latin typeface="Arial Nova" panose="020B0504020202020204" pitchFamily="34" charset="0"/>
              </a:rPr>
              <a:t>This project has been funded wholly or in part by the United States Environmental Protection Agency (EPA) under a training and technical assistance agreement to Rural Community Assistance Partnership through a Treatment Works 5 grant. The contents of this document do not necessarily reflect the views and policies of the USEPA, nor does the USEPA endorse trade names or recommend the use of commercial products mentioned in this document.</a:t>
            </a:r>
            <a:br>
              <a:rPr lang="en-US" sz="2667" dirty="0">
                <a:solidFill>
                  <a:schemeClr val="bg2">
                    <a:lumMod val="50000"/>
                  </a:schemeClr>
                </a:solidFill>
                <a:latin typeface="Arial Nova" panose="020B0504020202020204" pitchFamily="34" charset="0"/>
              </a:rPr>
            </a:br>
            <a:br>
              <a:rPr lang="en-US" sz="2667" dirty="0">
                <a:solidFill>
                  <a:schemeClr val="bg2">
                    <a:lumMod val="50000"/>
                  </a:schemeClr>
                </a:solidFill>
                <a:latin typeface="Arial Nova" panose="020B0504020202020204" pitchFamily="34" charset="0"/>
              </a:rPr>
            </a:br>
            <a:r>
              <a:rPr lang="en-US" sz="2667" dirty="0">
                <a:solidFill>
                  <a:schemeClr val="bg2">
                    <a:lumMod val="50000"/>
                  </a:schemeClr>
                </a:solidFill>
                <a:latin typeface="Arial Nova" panose="020B0504020202020204" pitchFamily="34" charset="0"/>
              </a:rPr>
              <a:t>This content does not necessarily reflect the views and policies of State Primacy, RCAP, or RCAP Regions.</a:t>
            </a:r>
          </a:p>
        </p:txBody>
      </p:sp>
    </p:spTree>
    <p:custDataLst>
      <p:tags r:id="rId1"/>
    </p:custDataLst>
    <p:extLst>
      <p:ext uri="{BB962C8B-B14F-4D97-AF65-F5344CB8AC3E}">
        <p14:creationId xmlns:p14="http://schemas.microsoft.com/office/powerpoint/2010/main" val="755705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icture 6">
            <a:extLst>
              <a:ext uri="{FF2B5EF4-FFF2-40B4-BE49-F238E27FC236}">
                <a16:creationId xmlns:a16="http://schemas.microsoft.com/office/drawing/2014/main" id="{9FB65D00-9C89-4204-A286-A283074C0CF5}"/>
              </a:ext>
            </a:extLst>
          </p:cNvPr>
          <p:cNvSpPr>
            <a:spLocks noChangeAspect="1" noChangeArrowheads="1"/>
          </p:cNvSpPr>
          <p:nvPr/>
        </p:nvSpPr>
        <p:spPr bwMode="auto">
          <a:xfrm>
            <a:off x="6974287" y="2525844"/>
            <a:ext cx="1940719" cy="194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276092"/>
              </a:buClr>
              <a:buFont typeface="Arial" panose="020B0604020202020204" pitchFamily="34" charset="0"/>
              <a:buChar char="•"/>
              <a:defRPr sz="3200">
                <a:solidFill>
                  <a:schemeClr val="tx1"/>
                </a:solidFill>
                <a:latin typeface="Myriad Pro" panose="020B0503030403020204" pitchFamily="34" charset="0"/>
                <a:cs typeface="Arial" panose="020B0604020202020204" pitchFamily="34" charset="0"/>
              </a:defRPr>
            </a:lvl1pPr>
            <a:lvl2pPr marL="742950" indent="-285750">
              <a:spcBef>
                <a:spcPct val="20000"/>
              </a:spcBef>
              <a:buClr>
                <a:srgbClr val="276092"/>
              </a:buClr>
              <a:buFont typeface="Arial" panose="020B0604020202020204" pitchFamily="34" charset="0"/>
              <a:buChar char="•"/>
              <a:defRPr sz="2800">
                <a:solidFill>
                  <a:schemeClr val="tx1"/>
                </a:solidFill>
                <a:latin typeface="Myriad Pro" panose="020B0503030403020204" pitchFamily="34" charset="0"/>
                <a:cs typeface="Arial" panose="020B0604020202020204" pitchFamily="34" charset="0"/>
              </a:defRPr>
            </a:lvl2pPr>
            <a:lvl3pPr marL="1143000" indent="-228600">
              <a:spcBef>
                <a:spcPct val="20000"/>
              </a:spcBef>
              <a:buClr>
                <a:srgbClr val="276092"/>
              </a:buClr>
              <a:buFont typeface="Arial" panose="020B0604020202020204" pitchFamily="34" charset="0"/>
              <a:buChar char="•"/>
              <a:defRPr sz="2400">
                <a:solidFill>
                  <a:schemeClr val="tx1"/>
                </a:solidFill>
                <a:latin typeface="Myriad Pro" panose="020B0503030403020204" pitchFamily="34" charset="0"/>
                <a:cs typeface="Arial" panose="020B0604020202020204" pitchFamily="34" charset="0"/>
              </a:defRPr>
            </a:lvl3pPr>
            <a:lvl4pPr marL="1600200" indent="-228600">
              <a:spcBef>
                <a:spcPct val="20000"/>
              </a:spcBef>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4pPr>
            <a:lvl5pPr marL="2057400" indent="-228600">
              <a:spcBef>
                <a:spcPct val="20000"/>
              </a:spcBef>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5pPr>
            <a:lvl6pPr marL="2514600" indent="-228600" eaLnBrk="0" fontAlgn="base" hangingPunct="0">
              <a:spcBef>
                <a:spcPct val="20000"/>
              </a:spcBef>
              <a:spcAft>
                <a:spcPct val="0"/>
              </a:spcAft>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6pPr>
            <a:lvl7pPr marL="2971800" indent="-228600" eaLnBrk="0" fontAlgn="base" hangingPunct="0">
              <a:spcBef>
                <a:spcPct val="20000"/>
              </a:spcBef>
              <a:spcAft>
                <a:spcPct val="0"/>
              </a:spcAft>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7pPr>
            <a:lvl8pPr marL="3429000" indent="-228600" eaLnBrk="0" fontAlgn="base" hangingPunct="0">
              <a:spcBef>
                <a:spcPct val="20000"/>
              </a:spcBef>
              <a:spcAft>
                <a:spcPct val="0"/>
              </a:spcAft>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8pPr>
            <a:lvl9pPr marL="3886200" indent="-228600" eaLnBrk="0" fontAlgn="base" hangingPunct="0">
              <a:spcBef>
                <a:spcPct val="20000"/>
              </a:spcBef>
              <a:spcAft>
                <a:spcPct val="0"/>
              </a:spcAft>
              <a:buClr>
                <a:srgbClr val="276092"/>
              </a:buClr>
              <a:buFont typeface="Arial" panose="020B0604020202020204" pitchFamily="34" charset="0"/>
              <a:buChar char="•"/>
              <a:defRPr sz="2000">
                <a:solidFill>
                  <a:schemeClr val="tx1"/>
                </a:solidFill>
                <a:latin typeface="Myriad Pro" panose="020B0503030403020204" pitchFamily="34" charset="0"/>
                <a:cs typeface="Arial" panose="020B0604020202020204" pitchFamily="34" charset="0"/>
              </a:defRPr>
            </a:lvl9pPr>
          </a:lstStyle>
          <a:p>
            <a:pPr>
              <a:spcBef>
                <a:spcPct val="0"/>
              </a:spcBef>
              <a:buClrTx/>
              <a:buFontTx/>
              <a:buNone/>
            </a:pPr>
            <a:endParaRPr lang="en-US" altLang="en-US" sz="1350" b="1">
              <a:solidFill>
                <a:srgbClr val="000000"/>
              </a:solidFill>
              <a:latin typeface="Arial" panose="020B0604020202020204" pitchFamily="34" charset="0"/>
            </a:endParaRPr>
          </a:p>
        </p:txBody>
      </p:sp>
      <p:sp>
        <p:nvSpPr>
          <p:cNvPr id="15" name="Title 14">
            <a:extLst>
              <a:ext uri="{FF2B5EF4-FFF2-40B4-BE49-F238E27FC236}">
                <a16:creationId xmlns:a16="http://schemas.microsoft.com/office/drawing/2014/main" id="{FFF6FF01-4BC5-4FC6-90EF-E905423A1006}"/>
              </a:ext>
            </a:extLst>
          </p:cNvPr>
          <p:cNvSpPr>
            <a:spLocks noGrp="1"/>
          </p:cNvSpPr>
          <p:nvPr>
            <p:ph type="title"/>
          </p:nvPr>
        </p:nvSpPr>
        <p:spPr/>
        <p:txBody>
          <a:bodyPr/>
          <a:lstStyle/>
          <a:p>
            <a:r>
              <a:rPr lang="en-US" dirty="0"/>
              <a:t>Your Instructor Today…</a:t>
            </a:r>
          </a:p>
        </p:txBody>
      </p:sp>
      <p:sp>
        <p:nvSpPr>
          <p:cNvPr id="10" name="Text Placeholder 9">
            <a:extLst>
              <a:ext uri="{FF2B5EF4-FFF2-40B4-BE49-F238E27FC236}">
                <a16:creationId xmlns:a16="http://schemas.microsoft.com/office/drawing/2014/main" id="{5BE23C7C-2792-4EE4-AA62-E3A9D3912038}"/>
              </a:ext>
            </a:extLst>
          </p:cNvPr>
          <p:cNvSpPr>
            <a:spLocks noGrp="1"/>
          </p:cNvSpPr>
          <p:nvPr>
            <p:ph type="body" idx="1"/>
          </p:nvPr>
        </p:nvSpPr>
        <p:spPr>
          <a:xfrm>
            <a:off x="5297089" y="1625579"/>
            <a:ext cx="4040188" cy="639762"/>
          </a:xfrm>
        </p:spPr>
        <p:txBody>
          <a:bodyPr/>
          <a:lstStyle/>
          <a:p>
            <a:r>
              <a:rPr lang="en-US" dirty="0"/>
              <a:t>Ty Leydig</a:t>
            </a:r>
          </a:p>
        </p:txBody>
      </p:sp>
      <p:sp>
        <p:nvSpPr>
          <p:cNvPr id="11" name="Content Placeholder 10">
            <a:extLst>
              <a:ext uri="{FF2B5EF4-FFF2-40B4-BE49-F238E27FC236}">
                <a16:creationId xmlns:a16="http://schemas.microsoft.com/office/drawing/2014/main" id="{EEAD3001-0B69-4790-9ED5-877436F42AFD}"/>
              </a:ext>
            </a:extLst>
          </p:cNvPr>
          <p:cNvSpPr>
            <a:spLocks noGrp="1"/>
          </p:cNvSpPr>
          <p:nvPr>
            <p:ph sz="half" idx="2"/>
          </p:nvPr>
        </p:nvSpPr>
        <p:spPr>
          <a:xfrm>
            <a:off x="5297089" y="2239897"/>
            <a:ext cx="4040188" cy="1461165"/>
          </a:xfrm>
        </p:spPr>
        <p:txBody>
          <a:bodyPr/>
          <a:lstStyle/>
          <a:p>
            <a:r>
              <a:rPr lang="en-US" altLang="en-US" dirty="0"/>
              <a:t>Regional Field Manager ID &amp; UT</a:t>
            </a:r>
          </a:p>
          <a:p>
            <a:r>
              <a:rPr lang="en-US" altLang="en-US" dirty="0">
                <a:solidFill>
                  <a:srgbClr val="276092"/>
                </a:solidFill>
              </a:rPr>
              <a:t>ty.leydig@rcac.org</a:t>
            </a:r>
            <a:endParaRPr lang="en-US" dirty="0">
              <a:solidFill>
                <a:srgbClr val="276092"/>
              </a:solidFill>
            </a:endParaRPr>
          </a:p>
          <a:p>
            <a:pPr marL="0" indent="0">
              <a:buNone/>
            </a:pPr>
            <a:endParaRPr lang="en-US" dirty="0"/>
          </a:p>
        </p:txBody>
      </p:sp>
      <p:pic>
        <p:nvPicPr>
          <p:cNvPr id="5" name="Picture 4" descr="Image preview">
            <a:extLst>
              <a:ext uri="{FF2B5EF4-FFF2-40B4-BE49-F238E27FC236}">
                <a16:creationId xmlns:a16="http://schemas.microsoft.com/office/drawing/2014/main" id="{043C0BDE-132D-6885-9187-1BB2C947A4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599190"/>
            <a:ext cx="3962400" cy="4716723"/>
          </a:xfrm>
          <a:prstGeom prst="rect">
            <a:avLst/>
          </a:prstGeom>
          <a:noFill/>
          <a:ln>
            <a:noFill/>
          </a:ln>
        </p:spPr>
      </p:pic>
      <p:sp>
        <p:nvSpPr>
          <p:cNvPr id="2" name="TextBox 1">
            <a:extLst>
              <a:ext uri="{FF2B5EF4-FFF2-40B4-BE49-F238E27FC236}">
                <a16:creationId xmlns:a16="http://schemas.microsoft.com/office/drawing/2014/main" id="{83FD32A0-3DA7-3D29-CFFA-9F41A9B6CD7B}"/>
              </a:ext>
            </a:extLst>
          </p:cNvPr>
          <p:cNvSpPr txBox="1"/>
          <p:nvPr/>
        </p:nvSpPr>
        <p:spPr>
          <a:xfrm>
            <a:off x="5297089" y="3547872"/>
            <a:ext cx="5638011" cy="2215991"/>
          </a:xfrm>
          <a:prstGeom prst="rect">
            <a:avLst/>
          </a:prstGeom>
          <a:noFill/>
        </p:spPr>
        <p:txBody>
          <a:bodyPr wrap="square" rtlCol="0">
            <a:spAutoFit/>
          </a:bodyPr>
          <a:lstStyle/>
          <a:p>
            <a:r>
              <a:rPr lang="en-US" sz="2400" dirty="0"/>
              <a:t>Background:</a:t>
            </a:r>
          </a:p>
          <a:p>
            <a:pPr marL="285750" indent="-285750">
              <a:buFont typeface="Arial" panose="020B0604020202020204" pitchFamily="34" charset="0"/>
              <a:buChar char="•"/>
            </a:pPr>
            <a:r>
              <a:rPr lang="en-US" sz="2400" dirty="0"/>
              <a:t>9 years with RCAC</a:t>
            </a:r>
          </a:p>
          <a:p>
            <a:pPr marL="285750" indent="-285750">
              <a:buFont typeface="Arial" panose="020B0604020202020204" pitchFamily="34" charset="0"/>
              <a:buChar char="•"/>
            </a:pPr>
            <a:r>
              <a:rPr lang="en-US" sz="2400" dirty="0"/>
              <a:t>6 years as Wastewater Operator and ORC</a:t>
            </a:r>
          </a:p>
          <a:p>
            <a:pPr marL="285750" indent="-285750">
              <a:buFont typeface="Arial" panose="020B0604020202020204" pitchFamily="34" charset="0"/>
              <a:buChar char="•"/>
            </a:pPr>
            <a:r>
              <a:rPr lang="en-US" sz="2400" dirty="0"/>
              <a:t>Class A Wastewater Treatment license in CO</a:t>
            </a:r>
          </a:p>
          <a:p>
            <a:endParaRPr lang="en-US" dirty="0"/>
          </a:p>
        </p:txBody>
      </p:sp>
    </p:spTree>
    <p:extLst>
      <p:ext uri="{BB962C8B-B14F-4D97-AF65-F5344CB8AC3E}">
        <p14:creationId xmlns:p14="http://schemas.microsoft.com/office/powerpoint/2010/main" val="139073724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F8CAADD5-0B7C-4101-9DE7-106F206900F3}"/>
              </a:ext>
            </a:extLst>
          </p:cNvPr>
          <p:cNvSpPr>
            <a:spLocks noGrp="1" noChangeArrowheads="1"/>
          </p:cNvSpPr>
          <p:nvPr>
            <p:ph type="title"/>
          </p:nvPr>
        </p:nvSpPr>
        <p:spPr>
          <a:xfrm>
            <a:off x="1075944" y="656883"/>
            <a:ext cx="10972800" cy="818677"/>
          </a:xfrm>
        </p:spPr>
        <p:txBody>
          <a:bodyPr rtlCol="0"/>
          <a:lstStyle/>
          <a:p>
            <a:r>
              <a:rPr lang="en-US" dirty="0"/>
              <a:t>Housekeeping</a:t>
            </a:r>
          </a:p>
        </p:txBody>
      </p:sp>
      <p:sp>
        <p:nvSpPr>
          <p:cNvPr id="22531" name="Rectangle 3">
            <a:extLst>
              <a:ext uri="{FF2B5EF4-FFF2-40B4-BE49-F238E27FC236}">
                <a16:creationId xmlns:a16="http://schemas.microsoft.com/office/drawing/2014/main" id="{B0589196-49F0-4F2D-98D0-677FCDD6D69A}"/>
              </a:ext>
            </a:extLst>
          </p:cNvPr>
          <p:cNvSpPr>
            <a:spLocks noGrp="1" noChangeArrowheads="1"/>
          </p:cNvSpPr>
          <p:nvPr>
            <p:ph idx="1"/>
          </p:nvPr>
        </p:nvSpPr>
        <p:spPr>
          <a:xfrm>
            <a:off x="1341120" y="1903754"/>
            <a:ext cx="10972800" cy="4297363"/>
          </a:xfrm>
        </p:spPr>
        <p:txBody>
          <a:bodyPr>
            <a:normAutofit/>
          </a:bodyPr>
          <a:lstStyle/>
          <a:p>
            <a:r>
              <a:rPr lang="en-US" altLang="en-US" dirty="0"/>
              <a:t>Cell phones = set to SILENT</a:t>
            </a:r>
          </a:p>
          <a:p>
            <a:r>
              <a:rPr lang="en-US" altLang="en-US" dirty="0"/>
              <a:t>Participation = encouraged</a:t>
            </a:r>
          </a:p>
          <a:p>
            <a:r>
              <a:rPr lang="en-US" altLang="en-US" dirty="0"/>
              <a:t>Restrooms  </a:t>
            </a:r>
          </a:p>
          <a:p>
            <a:r>
              <a:rPr lang="en-US" altLang="en-US" dirty="0"/>
              <a:t>Breaks </a:t>
            </a:r>
          </a:p>
          <a:p>
            <a:r>
              <a:rPr lang="en-US" altLang="en-US" dirty="0"/>
              <a:t>Evaluations</a:t>
            </a:r>
          </a:p>
          <a:p>
            <a:pPr marL="0" indent="0">
              <a:buNone/>
            </a:pPr>
            <a:endParaRPr lang="en-US" altLang="en-US" dirty="0"/>
          </a:p>
        </p:txBody>
      </p:sp>
      <p:pic>
        <p:nvPicPr>
          <p:cNvPr id="22532" name="Picture 5" descr="MCPE03776_0000[1]">
            <a:extLst>
              <a:ext uri="{FF2B5EF4-FFF2-40B4-BE49-F238E27FC236}">
                <a16:creationId xmlns:a16="http://schemas.microsoft.com/office/drawing/2014/main" id="{8849E125-76AF-4E58-BD62-7153D6E33E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1" y="2266574"/>
            <a:ext cx="2021681" cy="311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FCD366C-7E37-266B-CDB4-743D0B427C87}"/>
              </a:ext>
            </a:extLst>
          </p:cNvPr>
          <p:cNvSpPr>
            <a:spLocks noGrp="1"/>
          </p:cNvSpPr>
          <p:nvPr>
            <p:ph idx="1"/>
          </p:nvPr>
        </p:nvSpPr>
        <p:spPr/>
        <p:txBody>
          <a:bodyPr/>
          <a:lstStyle/>
          <a:p>
            <a:pPr marL="514350" indent="-514350">
              <a:buFont typeface="+mj-lt"/>
              <a:buAutoNum type="arabicPeriod"/>
            </a:pPr>
            <a:r>
              <a:rPr lang="en-US" dirty="0"/>
              <a:t>Take a Post-it note from the table and write how many years of lagoon operations or wastewater operation experience you have.</a:t>
            </a:r>
          </a:p>
          <a:p>
            <a:pPr lvl="1"/>
            <a:r>
              <a:rPr lang="en-US" dirty="0"/>
              <a:t>Less than 1 year</a:t>
            </a:r>
          </a:p>
          <a:p>
            <a:pPr lvl="1"/>
            <a:r>
              <a:rPr lang="en-US" dirty="0"/>
              <a:t>1-3 years</a:t>
            </a:r>
          </a:p>
          <a:p>
            <a:pPr lvl="1"/>
            <a:r>
              <a:rPr lang="en-US" dirty="0"/>
              <a:t>4-8 years </a:t>
            </a:r>
          </a:p>
          <a:p>
            <a:pPr lvl="1"/>
            <a:r>
              <a:rPr lang="en-US" dirty="0"/>
              <a:t>Greater than 8 years</a:t>
            </a:r>
          </a:p>
          <a:p>
            <a:pPr marL="514350" indent="-514350">
              <a:buFont typeface="+mj-lt"/>
              <a:buAutoNum type="arabicPeriod"/>
            </a:pPr>
            <a:endParaRPr lang="en-US" dirty="0"/>
          </a:p>
          <a:p>
            <a:pPr marL="514350" indent="-514350">
              <a:buFont typeface="+mj-lt"/>
              <a:buAutoNum type="arabicPeriod"/>
            </a:pPr>
            <a:r>
              <a:rPr lang="en-US" dirty="0"/>
              <a:t>Let’s line up in these general groups. </a:t>
            </a:r>
          </a:p>
          <a:p>
            <a:pPr marL="0" indent="0">
              <a:buNone/>
            </a:pPr>
            <a:r>
              <a:rPr lang="en-US" dirty="0"/>
              <a:t>Goal: Increase experience diversity at each table with the bonus of meeting someone new!</a:t>
            </a:r>
          </a:p>
          <a:p>
            <a:pPr marL="514350" indent="-514350">
              <a:buFont typeface="+mj-lt"/>
              <a:buAutoNum type="arabicPeriod"/>
            </a:pPr>
            <a:endParaRPr lang="en-US" dirty="0"/>
          </a:p>
          <a:p>
            <a:pPr marL="514350" indent="-514350">
              <a:buFont typeface="+mj-lt"/>
              <a:buAutoNum type="arabicPeriod"/>
            </a:pPr>
            <a:endParaRPr lang="en-US" dirty="0"/>
          </a:p>
        </p:txBody>
      </p:sp>
      <p:sp>
        <p:nvSpPr>
          <p:cNvPr id="3" name="Title 2">
            <a:extLst>
              <a:ext uri="{FF2B5EF4-FFF2-40B4-BE49-F238E27FC236}">
                <a16:creationId xmlns:a16="http://schemas.microsoft.com/office/drawing/2014/main" id="{55B3012F-A671-2054-ADCF-7321FE303511}"/>
              </a:ext>
            </a:extLst>
          </p:cNvPr>
          <p:cNvSpPr>
            <a:spLocks noGrp="1"/>
          </p:cNvSpPr>
          <p:nvPr>
            <p:ph type="title"/>
          </p:nvPr>
        </p:nvSpPr>
        <p:spPr/>
        <p:txBody>
          <a:bodyPr/>
          <a:lstStyle/>
          <a:p>
            <a:r>
              <a:rPr lang="en-US" dirty="0"/>
              <a:t>Don’t Get Too Comfortable Yet!</a:t>
            </a:r>
          </a:p>
        </p:txBody>
      </p:sp>
    </p:spTree>
    <p:extLst>
      <p:ext uri="{BB962C8B-B14F-4D97-AF65-F5344CB8AC3E}">
        <p14:creationId xmlns:p14="http://schemas.microsoft.com/office/powerpoint/2010/main" val="318532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4F83433C-66B6-1F91-77C2-9B260FB42383}"/>
                  </a:ext>
                </a:extLst>
              </p:cNvPr>
              <p:cNvGraphicFramePr>
                <a:graphicFrameLocks noGrp="1"/>
              </p:cNvGraphicFramePr>
              <p:nvPr>
                <p:extLst>
                  <p:ext uri="{D42A27DB-BD31-4B8C-83A1-F6EECF244321}">
                    <p14:modId xmlns:p14="http://schemas.microsoft.com/office/powerpoint/2010/main" val="1711642200"/>
                  </p:ext>
                </p:extLst>
              </p:nvPr>
            </p:nvGraphicFramePr>
            <p:xfrm>
              <a:off x="904875" y="95249"/>
              <a:ext cx="11287125" cy="67627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Add-in 3">
                <a:extLst>
                  <a:ext uri="{FF2B5EF4-FFF2-40B4-BE49-F238E27FC236}">
                    <a16:creationId xmlns:a16="http://schemas.microsoft.com/office/drawing/2014/main" id="{4F83433C-66B6-1F91-77C2-9B260FB42383}"/>
                  </a:ext>
                </a:extLst>
              </p:cNvPr>
              <p:cNvPicPr>
                <a:picLocks noGrp="1" noRot="1" noChangeAspect="1" noMove="1" noResize="1" noEditPoints="1" noAdjustHandles="1" noChangeArrowheads="1" noChangeShapeType="1"/>
              </p:cNvPicPr>
              <p:nvPr/>
            </p:nvPicPr>
            <p:blipFill>
              <a:blip r:embed="rId3"/>
              <a:stretch>
                <a:fillRect/>
              </a:stretch>
            </p:blipFill>
            <p:spPr>
              <a:xfrm>
                <a:off x="904875" y="95249"/>
                <a:ext cx="11287125" cy="6762751"/>
              </a:xfrm>
              <a:prstGeom prst="rect">
                <a:avLst/>
              </a:prstGeom>
            </p:spPr>
          </p:pic>
        </mc:Fallback>
      </mc:AlternateContent>
    </p:spTree>
    <p:extLst>
      <p:ext uri="{BB962C8B-B14F-4D97-AF65-F5344CB8AC3E}">
        <p14:creationId xmlns:p14="http://schemas.microsoft.com/office/powerpoint/2010/main" val="347548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4" name="Add-in 3">
                <a:extLst>
                  <a:ext uri="{FF2B5EF4-FFF2-40B4-BE49-F238E27FC236}">
                    <a16:creationId xmlns:a16="http://schemas.microsoft.com/office/drawing/2014/main" id="{4F83433C-66B6-1F91-77C2-9B260FB42383}"/>
                  </a:ext>
                </a:extLst>
              </p:cNvPr>
              <p:cNvGraphicFramePr>
                <a:graphicFrameLocks noGrp="1"/>
              </p:cNvGraphicFramePr>
              <p:nvPr/>
            </p:nvGraphicFramePr>
            <p:xfrm>
              <a:off x="904875" y="95249"/>
              <a:ext cx="11287125" cy="67627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p:pic>
            <p:nvPicPr>
              <p:cNvPr id="4" name="Add-in 3">
                <a:extLst>
                  <a:ext uri="{FF2B5EF4-FFF2-40B4-BE49-F238E27FC236}">
                    <a16:creationId xmlns:a16="http://schemas.microsoft.com/office/drawing/2014/main" id="{4F83433C-66B6-1F91-77C2-9B260FB42383}"/>
                  </a:ext>
                </a:extLst>
              </p:cNvPr>
              <p:cNvPicPr>
                <a:picLocks noGrp="1" noRot="1" noChangeAspect="1" noMove="1" noResize="1" noEditPoints="1" noAdjustHandles="1" noChangeArrowheads="1" noChangeShapeType="1"/>
              </p:cNvPicPr>
              <p:nvPr/>
            </p:nvPicPr>
            <p:blipFill>
              <a:blip r:embed="rId3"/>
              <a:stretch>
                <a:fillRect/>
              </a:stretch>
            </p:blipFill>
            <p:spPr>
              <a:xfrm>
                <a:off x="904875" y="95249"/>
                <a:ext cx="11287125" cy="6762751"/>
              </a:xfrm>
              <a:prstGeom prst="rect">
                <a:avLst/>
              </a:prstGeom>
            </p:spPr>
          </p:pic>
        </mc:Fallback>
      </mc:AlternateContent>
    </p:spTree>
    <p:extLst>
      <p:ext uri="{BB962C8B-B14F-4D97-AF65-F5344CB8AC3E}">
        <p14:creationId xmlns:p14="http://schemas.microsoft.com/office/powerpoint/2010/main" val="419234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4F83433C-66B6-1F91-77C2-9B260FB42383}"/>
                  </a:ext>
                </a:extLst>
              </p:cNvPr>
              <p:cNvGraphicFramePr>
                <a:graphicFrameLocks noGrp="1"/>
              </p:cNvGraphicFramePr>
              <p:nvPr/>
            </p:nvGraphicFramePr>
            <p:xfrm>
              <a:off x="904875" y="95249"/>
              <a:ext cx="11287125" cy="67627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a:extLst>
                  <a:ext uri="{FF2B5EF4-FFF2-40B4-BE49-F238E27FC236}">
                    <a16:creationId xmlns:a16="http://schemas.microsoft.com/office/drawing/2014/main" id="{4F83433C-66B6-1F91-77C2-9B260FB42383}"/>
                  </a:ext>
                </a:extLst>
              </p:cNvPr>
              <p:cNvPicPr>
                <a:picLocks noGrp="1" noRot="1" noChangeAspect="1" noMove="1" noResize="1" noEditPoints="1" noAdjustHandles="1" noChangeArrowheads="1" noChangeShapeType="1"/>
              </p:cNvPicPr>
              <p:nvPr/>
            </p:nvPicPr>
            <p:blipFill>
              <a:blip r:embed="rId3"/>
              <a:stretch>
                <a:fillRect/>
              </a:stretch>
            </p:blipFill>
            <p:spPr>
              <a:xfrm>
                <a:off x="904875" y="95249"/>
                <a:ext cx="11287125" cy="6762751"/>
              </a:xfrm>
              <a:prstGeom prst="rect">
                <a:avLst/>
              </a:prstGeom>
            </p:spPr>
          </p:pic>
        </mc:Fallback>
      </mc:AlternateContent>
    </p:spTree>
    <p:extLst>
      <p:ext uri="{BB962C8B-B14F-4D97-AF65-F5344CB8AC3E}">
        <p14:creationId xmlns:p14="http://schemas.microsoft.com/office/powerpoint/2010/main" val="4064752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4F83433C-66B6-1F91-77C2-9B260FB42383}"/>
                  </a:ext>
                </a:extLst>
              </p:cNvPr>
              <p:cNvGraphicFramePr>
                <a:graphicFrameLocks noGrp="1"/>
              </p:cNvGraphicFramePr>
              <p:nvPr/>
            </p:nvGraphicFramePr>
            <p:xfrm>
              <a:off x="904875" y="95249"/>
              <a:ext cx="11287125" cy="67627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a:extLst>
                  <a:ext uri="{FF2B5EF4-FFF2-40B4-BE49-F238E27FC236}">
                    <a16:creationId xmlns:a16="http://schemas.microsoft.com/office/drawing/2014/main" id="{4F83433C-66B6-1F91-77C2-9B260FB42383}"/>
                  </a:ext>
                </a:extLst>
              </p:cNvPr>
              <p:cNvPicPr>
                <a:picLocks noGrp="1" noRot="1" noChangeAspect="1" noMove="1" noResize="1" noEditPoints="1" noAdjustHandles="1" noChangeArrowheads="1" noChangeShapeType="1"/>
              </p:cNvPicPr>
              <p:nvPr/>
            </p:nvPicPr>
            <p:blipFill>
              <a:blip r:embed="rId3"/>
              <a:stretch>
                <a:fillRect/>
              </a:stretch>
            </p:blipFill>
            <p:spPr>
              <a:xfrm>
                <a:off x="904875" y="95249"/>
                <a:ext cx="11287125" cy="6762751"/>
              </a:xfrm>
              <a:prstGeom prst="rect">
                <a:avLst/>
              </a:prstGeom>
            </p:spPr>
          </p:pic>
        </mc:Fallback>
      </mc:AlternateContent>
    </p:spTree>
    <p:extLst>
      <p:ext uri="{BB962C8B-B14F-4D97-AF65-F5344CB8AC3E}">
        <p14:creationId xmlns:p14="http://schemas.microsoft.com/office/powerpoint/2010/main" val="1467278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a:extLst>
                  <a:ext uri="{FF2B5EF4-FFF2-40B4-BE49-F238E27FC236}">
                    <a16:creationId xmlns:a16="http://schemas.microsoft.com/office/drawing/2014/main" id="{4F83433C-66B6-1F91-77C2-9B260FB42383}"/>
                  </a:ext>
                </a:extLst>
              </p:cNvPr>
              <p:cNvGraphicFramePr>
                <a:graphicFrameLocks noGrp="1"/>
              </p:cNvGraphicFramePr>
              <p:nvPr/>
            </p:nvGraphicFramePr>
            <p:xfrm>
              <a:off x="904875" y="95249"/>
              <a:ext cx="11287125" cy="6762751"/>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a:extLst>
                  <a:ext uri="{FF2B5EF4-FFF2-40B4-BE49-F238E27FC236}">
                    <a16:creationId xmlns:a16="http://schemas.microsoft.com/office/drawing/2014/main" id="{4F83433C-66B6-1F91-77C2-9B260FB42383}"/>
                  </a:ext>
                </a:extLst>
              </p:cNvPr>
              <p:cNvPicPr>
                <a:picLocks noGrp="1" noRot="1" noChangeAspect="1" noMove="1" noResize="1" noEditPoints="1" noAdjustHandles="1" noChangeArrowheads="1" noChangeShapeType="1"/>
              </p:cNvPicPr>
              <p:nvPr/>
            </p:nvPicPr>
            <p:blipFill>
              <a:blip r:embed="rId3"/>
              <a:stretch>
                <a:fillRect/>
              </a:stretch>
            </p:blipFill>
            <p:spPr>
              <a:xfrm>
                <a:off x="904875" y="95249"/>
                <a:ext cx="11287125" cy="6762751"/>
              </a:xfrm>
              <a:prstGeom prst="rect">
                <a:avLst/>
              </a:prstGeom>
            </p:spPr>
          </p:pic>
        </mc:Fallback>
      </mc:AlternateContent>
    </p:spTree>
    <p:extLst>
      <p:ext uri="{BB962C8B-B14F-4D97-AF65-F5344CB8AC3E}">
        <p14:creationId xmlns:p14="http://schemas.microsoft.com/office/powerpoint/2010/main" val="1595747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61BD12-5C68-E3E6-DBBC-D92590015C0A}"/>
              </a:ext>
            </a:extLst>
          </p:cNvPr>
          <p:cNvSpPr>
            <a:spLocks noGrp="1"/>
          </p:cNvSpPr>
          <p:nvPr>
            <p:ph type="title"/>
          </p:nvPr>
        </p:nvSpPr>
        <p:spPr/>
        <p:txBody>
          <a:bodyPr/>
          <a:lstStyle/>
          <a:p>
            <a:r>
              <a:rPr lang="en-US" dirty="0"/>
              <a:t>Today’s Agenda</a:t>
            </a:r>
          </a:p>
        </p:txBody>
      </p:sp>
      <p:graphicFrame>
        <p:nvGraphicFramePr>
          <p:cNvPr id="11" name="Content Placeholder 10">
            <a:extLst>
              <a:ext uri="{FF2B5EF4-FFF2-40B4-BE49-F238E27FC236}">
                <a16:creationId xmlns:a16="http://schemas.microsoft.com/office/drawing/2014/main" id="{8F72DC26-3FB7-D9BC-CA16-E40A95722ADD}"/>
              </a:ext>
            </a:extLst>
          </p:cNvPr>
          <p:cNvGraphicFramePr>
            <a:graphicFrameLocks noGrp="1"/>
          </p:cNvGraphicFramePr>
          <p:nvPr>
            <p:ph idx="1"/>
            <p:extLst>
              <p:ext uri="{D42A27DB-BD31-4B8C-83A1-F6EECF244321}">
                <p14:modId xmlns:p14="http://schemas.microsoft.com/office/powerpoint/2010/main" val="119756884"/>
              </p:ext>
            </p:extLst>
          </p:nvPr>
        </p:nvGraphicFramePr>
        <p:xfrm>
          <a:off x="1188719" y="2313433"/>
          <a:ext cx="9660317" cy="2843784"/>
        </p:xfrm>
        <a:graphic>
          <a:graphicData uri="http://schemas.openxmlformats.org/drawingml/2006/table">
            <a:tbl>
              <a:tblPr bandRow="1">
                <a:tableStyleId>{5C22544A-7EE6-4342-B048-85BDC9FD1C3A}</a:tableStyleId>
              </a:tblPr>
              <a:tblGrid>
                <a:gridCol w="1366300">
                  <a:extLst>
                    <a:ext uri="{9D8B030D-6E8A-4147-A177-3AD203B41FA5}">
                      <a16:colId xmlns:a16="http://schemas.microsoft.com/office/drawing/2014/main" val="3209490202"/>
                    </a:ext>
                  </a:extLst>
                </a:gridCol>
                <a:gridCol w="1257253">
                  <a:extLst>
                    <a:ext uri="{9D8B030D-6E8A-4147-A177-3AD203B41FA5}">
                      <a16:colId xmlns:a16="http://schemas.microsoft.com/office/drawing/2014/main" val="4171963095"/>
                    </a:ext>
                  </a:extLst>
                </a:gridCol>
                <a:gridCol w="1205936">
                  <a:extLst>
                    <a:ext uri="{9D8B030D-6E8A-4147-A177-3AD203B41FA5}">
                      <a16:colId xmlns:a16="http://schemas.microsoft.com/office/drawing/2014/main" val="1395483407"/>
                    </a:ext>
                  </a:extLst>
                </a:gridCol>
                <a:gridCol w="5830828">
                  <a:extLst>
                    <a:ext uri="{9D8B030D-6E8A-4147-A177-3AD203B41FA5}">
                      <a16:colId xmlns:a16="http://schemas.microsoft.com/office/drawing/2014/main" val="2971725339"/>
                    </a:ext>
                  </a:extLst>
                </a:gridCol>
              </a:tblGrid>
              <a:tr h="355473">
                <a:tc>
                  <a:txBody>
                    <a:bodyPr/>
                    <a:lstStyle/>
                    <a:p>
                      <a:pPr algn="ctr" fontAlgn="b"/>
                      <a:r>
                        <a:rPr lang="en-US" sz="2000" u="sng" strike="noStrike" dirty="0">
                          <a:effectLst/>
                        </a:rPr>
                        <a:t>Start Time</a:t>
                      </a:r>
                      <a:endParaRPr lang="en-US" sz="2000" b="1" i="0" u="sng"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2000" u="sng" strike="noStrike">
                          <a:effectLst/>
                        </a:rPr>
                        <a:t>End Time</a:t>
                      </a:r>
                      <a:endParaRPr lang="en-US" sz="2000" b="1" i="0" u="sng"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sng" strike="noStrike">
                          <a:effectLst/>
                        </a:rPr>
                        <a:t>Duration</a:t>
                      </a:r>
                      <a:endParaRPr lang="en-US" sz="2000" b="1" i="0" u="sng" strike="noStrike">
                        <a:solidFill>
                          <a:srgbClr val="000000"/>
                        </a:solidFill>
                        <a:effectLst/>
                        <a:latin typeface="Aptos Narrow" panose="020B000402020202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2000" u="sng" strike="noStrike" dirty="0">
                          <a:effectLst/>
                        </a:rPr>
                        <a:t>Description</a:t>
                      </a:r>
                      <a:endParaRPr lang="en-US" sz="2000" b="1" i="0" u="sng"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32991467"/>
                  </a:ext>
                </a:extLst>
              </a:tr>
              <a:tr h="355473">
                <a:tc>
                  <a:txBody>
                    <a:bodyPr/>
                    <a:lstStyle/>
                    <a:p>
                      <a:pPr algn="ctr" fontAlgn="b"/>
                      <a:r>
                        <a:rPr lang="en-US" sz="2000" u="none" strike="noStrike" dirty="0">
                          <a:effectLst/>
                        </a:rPr>
                        <a:t>1:30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1:50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20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Introduction</a:t>
                      </a:r>
                      <a:endParaRPr lang="en-US" sz="20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80615761"/>
                  </a:ext>
                </a:extLst>
              </a:tr>
              <a:tr h="355473">
                <a:tc>
                  <a:txBody>
                    <a:bodyPr/>
                    <a:lstStyle/>
                    <a:p>
                      <a:pPr algn="ctr" fontAlgn="b"/>
                      <a:r>
                        <a:rPr lang="en-US" sz="2000" u="none" strike="noStrike" dirty="0">
                          <a:effectLst/>
                        </a:rPr>
                        <a:t>1:50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2:20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30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a:effectLst/>
                        </a:rPr>
                        <a:t>Lagoon Fundamentals</a:t>
                      </a:r>
                      <a:endParaRPr lang="en-US" sz="2000" b="0" i="0" u="none" strike="noStrike">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54480996"/>
                  </a:ext>
                </a:extLst>
              </a:tr>
              <a:tr h="355473">
                <a:tc>
                  <a:txBody>
                    <a:bodyPr/>
                    <a:lstStyle/>
                    <a:p>
                      <a:pPr algn="ctr" fontAlgn="b"/>
                      <a:r>
                        <a:rPr lang="en-US" sz="2000" u="none" strike="noStrike" dirty="0">
                          <a:effectLst/>
                        </a:rPr>
                        <a:t>2:20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2:30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10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Activity #1</a:t>
                      </a:r>
                      <a:endParaRPr lang="en-US" sz="20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2246677"/>
                  </a:ext>
                </a:extLst>
              </a:tr>
              <a:tr h="355473">
                <a:tc>
                  <a:txBody>
                    <a:bodyPr/>
                    <a:lstStyle/>
                    <a:p>
                      <a:pPr algn="ctr" fontAlgn="b"/>
                      <a:r>
                        <a:rPr lang="en-US" sz="2000" u="none" strike="noStrike" dirty="0">
                          <a:effectLst/>
                        </a:rPr>
                        <a:t>2:30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3:00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30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Lagoon Manual Table of Contents , O&amp;M Essentials </a:t>
                      </a:r>
                      <a:endParaRPr lang="en-US" sz="20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49457534"/>
                  </a:ext>
                </a:extLst>
              </a:tr>
              <a:tr h="355473">
                <a:tc>
                  <a:txBody>
                    <a:bodyPr/>
                    <a:lstStyle/>
                    <a:p>
                      <a:pPr algn="ctr" fontAlgn="b"/>
                      <a:r>
                        <a:rPr lang="en-US" sz="2000" u="none" strike="noStrike" dirty="0">
                          <a:effectLst/>
                        </a:rPr>
                        <a:t>3:00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3:30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30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Break</a:t>
                      </a: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02464910"/>
                  </a:ext>
                </a:extLst>
              </a:tr>
              <a:tr h="355473">
                <a:tc>
                  <a:txBody>
                    <a:bodyPr/>
                    <a:lstStyle/>
                    <a:p>
                      <a:pPr algn="ctr" fontAlgn="b"/>
                      <a:r>
                        <a:rPr lang="en-US" sz="2000" u="none" strike="noStrike" dirty="0">
                          <a:effectLst/>
                        </a:rPr>
                        <a:t>3:30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ctr" fontAlgn="b"/>
                      <a:r>
                        <a:rPr lang="en-US" sz="2000" u="none" strike="noStrike" dirty="0">
                          <a:effectLst/>
                        </a:rPr>
                        <a:t>4:00 PM</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ctr" fontAlgn="b"/>
                      <a:r>
                        <a:rPr lang="en-US" sz="2000" u="none" strike="noStrike" dirty="0">
                          <a:effectLst/>
                        </a:rPr>
                        <a:t>30</a:t>
                      </a:r>
                      <a:endParaRPr lang="en-US" sz="2000" b="0" i="0" u="none" strike="noStrike" dirty="0">
                        <a:solidFill>
                          <a:srgbClr val="000000"/>
                        </a:solidFill>
                        <a:effectLst/>
                        <a:latin typeface="Aptos Narrow" panose="020B0004020202020204" pitchFamily="34" charset="0"/>
                      </a:endParaRPr>
                    </a:p>
                  </a:txBody>
                  <a:tcPr marL="9525" marR="9525" marT="9525"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2000" u="none" strike="noStrike" dirty="0">
                          <a:effectLst/>
                        </a:rPr>
                        <a:t>Sampling, Monitoring &amp; Compliance Activity</a:t>
                      </a:r>
                      <a:endParaRPr lang="en-US" sz="2000" b="0" i="0" u="none" strike="noStrike" dirty="0">
                        <a:solidFill>
                          <a:srgbClr val="000000"/>
                        </a:solidFill>
                        <a:effectLst/>
                        <a:latin typeface="Aptos Narrow" panose="020B0004020202020204" pitchFamily="34" charset="0"/>
                      </a:endParaRPr>
                    </a:p>
                  </a:txBody>
                  <a:tcPr marL="9525" marR="9525" marT="9525" marB="0" anchor="b">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83468259"/>
                  </a:ext>
                </a:extLst>
              </a:tr>
              <a:tr h="355473">
                <a:tc>
                  <a:txBody>
                    <a:bodyPr/>
                    <a:lstStyle/>
                    <a:p>
                      <a:pPr algn="ctr" fontAlgn="b"/>
                      <a:r>
                        <a:rPr lang="en-US" sz="2000" u="none" strike="noStrike" dirty="0">
                          <a:effectLst/>
                        </a:rPr>
                        <a:t>4:00 PM</a:t>
                      </a:r>
                      <a:endParaRPr lang="en-US" sz="20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5:00 PM</a:t>
                      </a:r>
                      <a:endParaRPr lang="en-US" sz="20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effectLst/>
                        </a:rPr>
                        <a:t>60</a:t>
                      </a:r>
                      <a:endParaRPr lang="en-US" sz="2000" b="0" i="0" u="none" strike="noStrike" dirty="0">
                        <a:solidFill>
                          <a:srgbClr val="000000"/>
                        </a:solidFill>
                        <a:effectLst/>
                        <a:latin typeface="Aptos Narrow" panose="020B000402020202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Aptos Narrow" panose="020B0004020202020204" pitchFamily="34" charset="0"/>
                        </a:rPr>
                        <a:t>Financial Health Analysis Tool</a:t>
                      </a: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283297"/>
                  </a:ext>
                </a:extLst>
              </a:tr>
            </a:tbl>
          </a:graphicData>
        </a:graphic>
      </p:graphicFrame>
    </p:spTree>
    <p:extLst>
      <p:ext uri="{BB962C8B-B14F-4D97-AF65-F5344CB8AC3E}">
        <p14:creationId xmlns:p14="http://schemas.microsoft.com/office/powerpoint/2010/main" val="1278400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B622F2FF-C70B-78A4-5B2E-CD93DCCF81C6}"/>
              </a:ext>
            </a:extLst>
          </p:cNvPr>
          <p:cNvSpPr>
            <a:spLocks noGrp="1"/>
          </p:cNvSpPr>
          <p:nvPr>
            <p:ph type="title"/>
          </p:nvPr>
        </p:nvSpPr>
        <p:spPr/>
        <p:txBody>
          <a:bodyPr/>
          <a:lstStyle/>
          <a:p>
            <a:r>
              <a:rPr lang="en-US" altLang="en-US" dirty="0"/>
              <a:t>Lagoon Fundamentals</a:t>
            </a:r>
          </a:p>
        </p:txBody>
      </p:sp>
      <p:pic>
        <p:nvPicPr>
          <p:cNvPr id="19459" name="Picture 2" descr="E:\DCIM\117___06\IMG_1213.JPG">
            <a:extLst>
              <a:ext uri="{FF2B5EF4-FFF2-40B4-BE49-F238E27FC236}">
                <a16:creationId xmlns:a16="http://schemas.microsoft.com/office/drawing/2014/main" id="{C5E66A23-FF93-5AB7-628C-E6F3C34BD4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102043" y="893296"/>
            <a:ext cx="7394448" cy="5545836"/>
          </a:xfrm>
          <a:noFill/>
        </p:spPr>
      </p:pic>
      <p:sp>
        <p:nvSpPr>
          <p:cNvPr id="4" name="TextBox 3">
            <a:extLst>
              <a:ext uri="{FF2B5EF4-FFF2-40B4-BE49-F238E27FC236}">
                <a16:creationId xmlns:a16="http://schemas.microsoft.com/office/drawing/2014/main" id="{06081B46-433F-1672-D70F-E486174EDA8B}"/>
              </a:ext>
            </a:extLst>
          </p:cNvPr>
          <p:cNvSpPr txBox="1"/>
          <p:nvPr/>
        </p:nvSpPr>
        <p:spPr>
          <a:xfrm>
            <a:off x="2023872" y="6439132"/>
            <a:ext cx="6094476" cy="33855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a:p>
            <a:pPr marL="0" marR="0">
              <a:spcAft>
                <a:spcPts val="800"/>
              </a:spcAft>
              <a:buNone/>
            </a:pPr>
            <a:r>
              <a:rPr lang="en-US" sz="800" dirty="0">
                <a:effectLst/>
                <a:latin typeface="Aptos" panose="020B0004020202020204" pitchFamily="34" charset="0"/>
                <a:ea typeface="Yu Gothic" panose="020B0400000000000000" pitchFamily="34" charset="-128"/>
                <a:cs typeface="Arial" panose="020B0604020202020204" pitchFamily="34"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0E73D3-F1BC-C0DB-C82D-3852FC55C92A}"/>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5F744B14-0EAB-A4DF-161B-EF485B645B9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091805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D3CA6D-6393-DCBF-84F2-80FDE1E95D51}"/>
              </a:ext>
            </a:extLst>
          </p:cNvPr>
          <p:cNvSpPr>
            <a:spLocks noGrp="1"/>
          </p:cNvSpPr>
          <p:nvPr>
            <p:ph idx="1"/>
          </p:nvPr>
        </p:nvSpPr>
        <p:spPr/>
        <p:txBody>
          <a:bodyPr/>
          <a:lstStyle/>
          <a:p>
            <a:r>
              <a:rPr lang="en-US" sz="2800" dirty="0">
                <a:effectLst/>
                <a:latin typeface="Aptos" panose="020B0004020202020204" pitchFamily="34" charset="0"/>
                <a:ea typeface="Yu Gothic" panose="020B0400000000000000" pitchFamily="34" charset="-128"/>
                <a:cs typeface="Arial" panose="020B0604020202020204" pitchFamily="34" charset="0"/>
              </a:rPr>
              <a:t>They are effectively equal and can be used interchangeably.</a:t>
            </a:r>
          </a:p>
          <a:p>
            <a:r>
              <a:rPr lang="en-US" sz="2800" dirty="0">
                <a:latin typeface="Aptos" panose="020B0004020202020204" pitchFamily="34" charset="0"/>
                <a:ea typeface="Yu Gothic" panose="020B0400000000000000" pitchFamily="34" charset="-128"/>
                <a:cs typeface="Arial" panose="020B0604020202020204" pitchFamily="34" charset="0"/>
              </a:rPr>
              <a:t>Stabilization pond is more descriptive</a:t>
            </a:r>
          </a:p>
          <a:p>
            <a:pPr lvl="1"/>
            <a:r>
              <a:rPr lang="en-US" dirty="0">
                <a:effectLst/>
                <a:latin typeface="Aptos" panose="020B0004020202020204" pitchFamily="34" charset="0"/>
                <a:ea typeface="Yu Gothic" panose="020B0400000000000000" pitchFamily="34" charset="-128"/>
                <a:cs typeface="Arial" panose="020B0604020202020204" pitchFamily="34" charset="0"/>
              </a:rPr>
              <a:t>Stabilized waste refers to waste that has been treated or decomposed to the extent that, if discharged its rate and state of decomposition would be such the waste would not cause a nuisance or odors in the receiving water. </a:t>
            </a:r>
            <a:r>
              <a:rPr lang="en-US" sz="1400" dirty="0">
                <a:effectLst/>
                <a:latin typeface="Aptos" panose="020B0004020202020204" pitchFamily="34" charset="0"/>
                <a:ea typeface="Yu Gothic" panose="020B0400000000000000" pitchFamily="34" charset="-128"/>
                <a:cs typeface="Arial" panose="020B0604020202020204" pitchFamily="34" charset="0"/>
              </a:rPr>
              <a:t>(Sacramento Manual, Chapter 9)</a:t>
            </a:r>
          </a:p>
          <a:p>
            <a:r>
              <a:rPr lang="en-US" sz="2800" dirty="0">
                <a:latin typeface="Aptos" panose="020B0004020202020204" pitchFamily="34" charset="0"/>
                <a:ea typeface="Yu Gothic" panose="020B0400000000000000" pitchFamily="34" charset="-128"/>
                <a:cs typeface="Arial" panose="020B0604020202020204" pitchFamily="34" charset="0"/>
              </a:rPr>
              <a:t>Lagoons</a:t>
            </a:r>
          </a:p>
          <a:p>
            <a:pPr lvl="1"/>
            <a:r>
              <a:rPr lang="en-US" dirty="0">
                <a:effectLst/>
                <a:latin typeface="Aptos" panose="020B0004020202020204" pitchFamily="34" charset="0"/>
                <a:ea typeface="Yu Gothic" panose="020B0400000000000000" pitchFamily="34" charset="-128"/>
                <a:cs typeface="Arial" panose="020B0604020202020204" pitchFamily="34" charset="0"/>
              </a:rPr>
              <a:t>Emphasizes the functionality of collecting and holding wastewater</a:t>
            </a:r>
          </a:p>
          <a:p>
            <a:pPr lvl="1"/>
            <a:endParaRPr lang="en-US" dirty="0">
              <a:latin typeface="Aptos" panose="020B0004020202020204" pitchFamily="34" charset="0"/>
              <a:ea typeface="Yu Gothic" panose="020B0400000000000000" pitchFamily="34" charset="-128"/>
              <a:cs typeface="Arial" panose="020B0604020202020204" pitchFamily="34" charset="0"/>
            </a:endParaRPr>
          </a:p>
          <a:p>
            <a:r>
              <a:rPr lang="en-US" sz="2800" dirty="0">
                <a:latin typeface="Aptos" panose="020B0004020202020204" pitchFamily="34" charset="0"/>
                <a:ea typeface="Yu Gothic" panose="020B0400000000000000" pitchFamily="34" charset="-128"/>
                <a:cs typeface="Arial" panose="020B0604020202020204" pitchFamily="34" charset="0"/>
              </a:rPr>
              <a:t>Moving forward, we will use “lagoon”</a:t>
            </a:r>
            <a:endParaRPr lang="en-US" sz="2800" dirty="0">
              <a:effectLst/>
              <a:latin typeface="Aptos" panose="020B0004020202020204" pitchFamily="34" charset="0"/>
              <a:ea typeface="Yu Gothic" panose="020B0400000000000000" pitchFamily="34" charset="-128"/>
              <a:cs typeface="Arial" panose="020B0604020202020204" pitchFamily="34" charset="0"/>
            </a:endParaRPr>
          </a:p>
          <a:p>
            <a:endParaRPr lang="en-US" sz="1800" dirty="0">
              <a:latin typeface="Aptos" panose="020B0004020202020204" pitchFamily="34" charset="0"/>
              <a:ea typeface="Yu Gothic" panose="020B0400000000000000" pitchFamily="34" charset="-128"/>
              <a:cs typeface="Arial" panose="020B0604020202020204" pitchFamily="34" charset="0"/>
            </a:endParaRPr>
          </a:p>
          <a:p>
            <a:endParaRPr lang="en-US" dirty="0"/>
          </a:p>
        </p:txBody>
      </p:sp>
      <p:sp>
        <p:nvSpPr>
          <p:cNvPr id="3" name="Title 2">
            <a:extLst>
              <a:ext uri="{FF2B5EF4-FFF2-40B4-BE49-F238E27FC236}">
                <a16:creationId xmlns:a16="http://schemas.microsoft.com/office/drawing/2014/main" id="{77E8CDF6-C2CC-B464-79FF-212561AD0D2B}"/>
              </a:ext>
            </a:extLst>
          </p:cNvPr>
          <p:cNvSpPr>
            <a:spLocks noGrp="1"/>
          </p:cNvSpPr>
          <p:nvPr>
            <p:ph type="title"/>
          </p:nvPr>
        </p:nvSpPr>
        <p:spPr/>
        <p:txBody>
          <a:bodyPr/>
          <a:lstStyle/>
          <a:p>
            <a:r>
              <a:rPr lang="en-US" dirty="0"/>
              <a:t>Is it a Lagoon or a Stabilization Pond?</a:t>
            </a:r>
          </a:p>
        </p:txBody>
      </p:sp>
    </p:spTree>
    <p:extLst>
      <p:ext uri="{BB962C8B-B14F-4D97-AF65-F5344CB8AC3E}">
        <p14:creationId xmlns:p14="http://schemas.microsoft.com/office/powerpoint/2010/main" val="373681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12E3D5-A2C7-74A3-2934-ADD0138A07C0}"/>
              </a:ext>
            </a:extLst>
          </p:cNvPr>
          <p:cNvSpPr>
            <a:spLocks noGrp="1"/>
          </p:cNvSpPr>
          <p:nvPr>
            <p:ph idx="1"/>
          </p:nvPr>
        </p:nvSpPr>
        <p:spPr/>
        <p:txBody>
          <a:bodyPr/>
          <a:lstStyle/>
          <a:p>
            <a:pPr marL="0" indent="0">
              <a:buNone/>
            </a:pPr>
            <a:endParaRPr lang="en-US" sz="3200" dirty="0">
              <a:effectLst/>
              <a:latin typeface="Aptos" panose="020B0004020202020204" pitchFamily="34" charset="0"/>
              <a:ea typeface="Yu Gothic" panose="020B0400000000000000" pitchFamily="34" charset="-128"/>
              <a:cs typeface="Arial" panose="020B0604020202020204" pitchFamily="34" charset="0"/>
            </a:endParaRPr>
          </a:p>
          <a:p>
            <a:pPr marL="0" indent="0">
              <a:buNone/>
            </a:pPr>
            <a:endParaRPr lang="en-US" dirty="0">
              <a:latin typeface="Aptos" panose="020B0004020202020204" pitchFamily="34" charset="0"/>
              <a:ea typeface="Yu Gothic" panose="020B0400000000000000" pitchFamily="34" charset="-128"/>
              <a:cs typeface="Arial" panose="020B0604020202020204" pitchFamily="34" charset="0"/>
            </a:endParaRPr>
          </a:p>
          <a:p>
            <a:pPr marL="0" indent="0">
              <a:buNone/>
            </a:pPr>
            <a:r>
              <a:rPr lang="en-US" sz="3200" dirty="0">
                <a:effectLst/>
                <a:latin typeface="Aptos" panose="020B0004020202020204" pitchFamily="34" charset="0"/>
                <a:ea typeface="Yu Gothic" panose="020B0400000000000000" pitchFamily="34" charset="-128"/>
                <a:cs typeface="Arial" panose="020B0604020202020204" pitchFamily="34" charset="0"/>
              </a:rPr>
              <a:t>Lagoons are </a:t>
            </a:r>
            <a:r>
              <a:rPr lang="en-US" sz="3200" dirty="0">
                <a:effectLst/>
                <a:latin typeface="Aptos" panose="020B0004020202020204" pitchFamily="34" charset="0"/>
                <a:ea typeface="Yu Gothic" panose="020B0400000000000000" pitchFamily="34" charset="-128"/>
                <a:cs typeface="Segoe UI" panose="020B0502040204020203" pitchFamily="34" charset="0"/>
              </a:rPr>
              <a:t>pond-like basins designed and created to treat wastewater through natural biological processes, where bacteria, sunlight, and wind breakdown waste material, resulting in treated effluent to protect human and environmental health.</a:t>
            </a:r>
          </a:p>
          <a:p>
            <a:pPr marL="0" indent="0">
              <a:buNone/>
            </a:pPr>
            <a:endParaRPr lang="en-US" dirty="0"/>
          </a:p>
        </p:txBody>
      </p:sp>
      <p:sp>
        <p:nvSpPr>
          <p:cNvPr id="3" name="Title 2">
            <a:extLst>
              <a:ext uri="{FF2B5EF4-FFF2-40B4-BE49-F238E27FC236}">
                <a16:creationId xmlns:a16="http://schemas.microsoft.com/office/drawing/2014/main" id="{01E6A626-1D6F-C9BB-044A-0DC498660B04}"/>
              </a:ext>
            </a:extLst>
          </p:cNvPr>
          <p:cNvSpPr>
            <a:spLocks noGrp="1"/>
          </p:cNvSpPr>
          <p:nvPr>
            <p:ph type="title"/>
          </p:nvPr>
        </p:nvSpPr>
        <p:spPr/>
        <p:txBody>
          <a:bodyPr/>
          <a:lstStyle/>
          <a:p>
            <a:r>
              <a:rPr lang="en-US" dirty="0"/>
              <a:t>What is a lagoon? </a:t>
            </a:r>
          </a:p>
        </p:txBody>
      </p:sp>
    </p:spTree>
    <p:extLst>
      <p:ext uri="{BB962C8B-B14F-4D97-AF65-F5344CB8AC3E}">
        <p14:creationId xmlns:p14="http://schemas.microsoft.com/office/powerpoint/2010/main" val="1009207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BACE37F-86A7-C676-E5E1-11E607951E4E}"/>
              </a:ext>
            </a:extLst>
          </p:cNvPr>
          <p:cNvSpPr>
            <a:spLocks noGrp="1" noChangeArrowheads="1"/>
          </p:cNvSpPr>
          <p:nvPr>
            <p:ph type="title"/>
          </p:nvPr>
        </p:nvSpPr>
        <p:spPr/>
        <p:txBody>
          <a:bodyPr/>
          <a:lstStyle/>
          <a:p>
            <a:pPr eaLnBrk="1" hangingPunct="1"/>
            <a:r>
              <a:rPr lang="en-US" altLang="en-US"/>
              <a:t>Types of Bacteria</a:t>
            </a:r>
          </a:p>
        </p:txBody>
      </p:sp>
      <p:pic>
        <p:nvPicPr>
          <p:cNvPr id="6147" name="Picture 3" descr="U6_003A">
            <a:extLst>
              <a:ext uri="{FF2B5EF4-FFF2-40B4-BE49-F238E27FC236}">
                <a16:creationId xmlns:a16="http://schemas.microsoft.com/office/drawing/2014/main" id="{E9188E73-F779-A1A1-BD38-6547482F92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676400"/>
            <a:ext cx="7467600" cy="4648200"/>
          </a:xfrm>
          <a:noFill/>
        </p:spPr>
      </p:pic>
      <p:sp>
        <p:nvSpPr>
          <p:cNvPr id="3" name="TextBox 2">
            <a:extLst>
              <a:ext uri="{FF2B5EF4-FFF2-40B4-BE49-F238E27FC236}">
                <a16:creationId xmlns:a16="http://schemas.microsoft.com/office/drawing/2014/main" id="{D4E68F09-1F59-6986-40A3-2ED74B8155A7}"/>
              </a:ext>
            </a:extLst>
          </p:cNvPr>
          <p:cNvSpPr txBox="1"/>
          <p:nvPr/>
        </p:nvSpPr>
        <p:spPr>
          <a:xfrm>
            <a:off x="2362200" y="6324600"/>
            <a:ext cx="6094476" cy="33855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a:p>
            <a:pPr marL="0" marR="0">
              <a:spcAft>
                <a:spcPts val="800"/>
              </a:spcAft>
              <a:buNone/>
            </a:pPr>
            <a:r>
              <a:rPr lang="en-US" sz="800" dirty="0">
                <a:effectLst/>
                <a:latin typeface="Aptos" panose="020B0004020202020204" pitchFamily="34" charset="0"/>
                <a:ea typeface="Yu Gothic" panose="020B0400000000000000" pitchFamily="34" charset="-128"/>
                <a:cs typeface="Arial" panose="020B0604020202020204" pitchFamily="34" charset="0"/>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8E20AC28-22E4-DDB6-DB94-0785F7CE5F65}"/>
              </a:ext>
            </a:extLst>
          </p:cNvPr>
          <p:cNvSpPr>
            <a:spLocks noGrp="1" noChangeArrowheads="1"/>
          </p:cNvSpPr>
          <p:nvPr>
            <p:ph type="title"/>
          </p:nvPr>
        </p:nvSpPr>
        <p:spPr/>
        <p:txBody>
          <a:bodyPr/>
          <a:lstStyle/>
          <a:p>
            <a:pPr eaLnBrk="1" hangingPunct="1"/>
            <a:r>
              <a:rPr lang="en-US" altLang="en-US"/>
              <a:t>Types of Bacteria</a:t>
            </a:r>
          </a:p>
        </p:txBody>
      </p:sp>
      <p:sp>
        <p:nvSpPr>
          <p:cNvPr id="221187" name="Rectangle 3">
            <a:extLst>
              <a:ext uri="{FF2B5EF4-FFF2-40B4-BE49-F238E27FC236}">
                <a16:creationId xmlns:a16="http://schemas.microsoft.com/office/drawing/2014/main" id="{DAAE0191-1661-5BD5-51BA-CAFCCFC6A7CA}"/>
              </a:ext>
            </a:extLst>
          </p:cNvPr>
          <p:cNvSpPr>
            <a:spLocks noGrp="1" noChangeArrowheads="1"/>
          </p:cNvSpPr>
          <p:nvPr>
            <p:ph idx="1"/>
          </p:nvPr>
        </p:nvSpPr>
        <p:spPr>
          <a:xfrm>
            <a:off x="2590800" y="1905001"/>
            <a:ext cx="6858000" cy="4678363"/>
          </a:xfrm>
        </p:spPr>
        <p:txBody>
          <a:bodyPr>
            <a:normAutofit/>
          </a:bodyPr>
          <a:lstStyle/>
          <a:p>
            <a:pPr eaLnBrk="1" hangingPunct="1">
              <a:lnSpc>
                <a:spcPct val="90000"/>
              </a:lnSpc>
            </a:pPr>
            <a:r>
              <a:rPr lang="en-US" altLang="en-US" dirty="0"/>
              <a:t>Aerobic Bacteria</a:t>
            </a:r>
          </a:p>
          <a:p>
            <a:pPr lvl="1" eaLnBrk="1" hangingPunct="1">
              <a:lnSpc>
                <a:spcPct val="90000"/>
              </a:lnSpc>
            </a:pPr>
            <a:r>
              <a:rPr lang="en-US" altLang="en-US" dirty="0"/>
              <a:t>Needs Dissolved Oxygen (DO) to live and grow</a:t>
            </a:r>
          </a:p>
          <a:p>
            <a:pPr lvl="1" eaLnBrk="1" hangingPunct="1">
              <a:lnSpc>
                <a:spcPct val="90000"/>
              </a:lnSpc>
              <a:buFont typeface="Wingdings 3" panose="05040102010807070707" pitchFamily="18" charset="2"/>
              <a:buNone/>
            </a:pPr>
            <a:endParaRPr lang="en-US" altLang="en-US" dirty="0"/>
          </a:p>
          <a:p>
            <a:pPr eaLnBrk="1" hangingPunct="1">
              <a:lnSpc>
                <a:spcPct val="90000"/>
              </a:lnSpc>
            </a:pPr>
            <a:r>
              <a:rPr lang="en-US" altLang="en-US" dirty="0"/>
              <a:t>Anaerobic Bacteria</a:t>
            </a:r>
          </a:p>
          <a:p>
            <a:pPr lvl="1" eaLnBrk="1" hangingPunct="1">
              <a:lnSpc>
                <a:spcPct val="90000"/>
              </a:lnSpc>
            </a:pPr>
            <a:r>
              <a:rPr lang="en-US" altLang="en-US" dirty="0"/>
              <a:t>Live only where there is no DO</a:t>
            </a:r>
          </a:p>
          <a:p>
            <a:pPr lvl="1" eaLnBrk="1" hangingPunct="1">
              <a:lnSpc>
                <a:spcPct val="90000"/>
              </a:lnSpc>
              <a:buFont typeface="Wingdings 3" panose="05040102010807070707" pitchFamily="18" charset="2"/>
              <a:buNone/>
            </a:pPr>
            <a:endParaRPr lang="en-US" altLang="en-US" dirty="0"/>
          </a:p>
          <a:p>
            <a:pPr eaLnBrk="1" hangingPunct="1">
              <a:lnSpc>
                <a:spcPct val="90000"/>
              </a:lnSpc>
            </a:pPr>
            <a:r>
              <a:rPr lang="en-US" altLang="en-US" dirty="0"/>
              <a:t>Facultative Bacteria</a:t>
            </a:r>
          </a:p>
          <a:p>
            <a:pPr lvl="1" eaLnBrk="1" hangingPunct="1">
              <a:lnSpc>
                <a:spcPct val="90000"/>
              </a:lnSpc>
            </a:pPr>
            <a:r>
              <a:rPr lang="en-US" altLang="en-US" dirty="0"/>
              <a:t>Can live with or without 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21186"/>
                                        </p:tgtEl>
                                        <p:attrNameLst>
                                          <p:attrName>style.visibility</p:attrName>
                                        </p:attrNameLst>
                                      </p:cBhvr>
                                      <p:to>
                                        <p:strVal val="visible"/>
                                      </p:to>
                                    </p:set>
                                    <p:animEffect transition="in" filter="dissolve">
                                      <p:cBhvr>
                                        <p:cTn id="7" dur="500"/>
                                        <p:tgtEl>
                                          <p:spTgt spid="2211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1187">
                                            <p:txEl>
                                              <p:pRg st="0" end="0"/>
                                            </p:txEl>
                                          </p:spTgt>
                                        </p:tgtEl>
                                        <p:attrNameLst>
                                          <p:attrName>style.visibility</p:attrName>
                                        </p:attrNameLst>
                                      </p:cBhvr>
                                      <p:to>
                                        <p:strVal val="visible"/>
                                      </p:to>
                                    </p:set>
                                    <p:animEffect transition="in" filter="dissolve">
                                      <p:cBhvr>
                                        <p:cTn id="12" dur="500"/>
                                        <p:tgtEl>
                                          <p:spTgt spid="221187">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221187">
                                            <p:txEl>
                                              <p:pRg st="1" end="1"/>
                                            </p:txEl>
                                          </p:spTgt>
                                        </p:tgtEl>
                                        <p:attrNameLst>
                                          <p:attrName>style.visibility</p:attrName>
                                        </p:attrNameLst>
                                      </p:cBhvr>
                                      <p:to>
                                        <p:strVal val="visible"/>
                                      </p:to>
                                    </p:set>
                                    <p:animEffect transition="in" filter="dissolve">
                                      <p:cBhvr>
                                        <p:cTn id="15" dur="500"/>
                                        <p:tgtEl>
                                          <p:spTgt spid="221187">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221187">
                                            <p:txEl>
                                              <p:pRg st="3" end="3"/>
                                            </p:txEl>
                                          </p:spTgt>
                                        </p:tgtEl>
                                        <p:attrNameLst>
                                          <p:attrName>style.visibility</p:attrName>
                                        </p:attrNameLst>
                                      </p:cBhvr>
                                      <p:to>
                                        <p:strVal val="visible"/>
                                      </p:to>
                                    </p:set>
                                    <p:animEffect transition="in" filter="dissolve">
                                      <p:cBhvr>
                                        <p:cTn id="20" dur="500"/>
                                        <p:tgtEl>
                                          <p:spTgt spid="221187">
                                            <p:txEl>
                                              <p:pRg st="3" end="3"/>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221187">
                                            <p:txEl>
                                              <p:pRg st="4" end="4"/>
                                            </p:txEl>
                                          </p:spTgt>
                                        </p:tgtEl>
                                        <p:attrNameLst>
                                          <p:attrName>style.visibility</p:attrName>
                                        </p:attrNameLst>
                                      </p:cBhvr>
                                      <p:to>
                                        <p:strVal val="visible"/>
                                      </p:to>
                                    </p:set>
                                    <p:animEffect transition="in" filter="dissolve">
                                      <p:cBhvr>
                                        <p:cTn id="23" dur="500"/>
                                        <p:tgtEl>
                                          <p:spTgt spid="22118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221187">
                                            <p:txEl>
                                              <p:pRg st="6" end="6"/>
                                            </p:txEl>
                                          </p:spTgt>
                                        </p:tgtEl>
                                        <p:attrNameLst>
                                          <p:attrName>style.visibility</p:attrName>
                                        </p:attrNameLst>
                                      </p:cBhvr>
                                      <p:to>
                                        <p:strVal val="visible"/>
                                      </p:to>
                                    </p:set>
                                    <p:animEffect transition="in" filter="dissolve">
                                      <p:cBhvr>
                                        <p:cTn id="28" dur="500"/>
                                        <p:tgtEl>
                                          <p:spTgt spid="221187">
                                            <p:txEl>
                                              <p:pRg st="6" end="6"/>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221187">
                                            <p:txEl>
                                              <p:pRg st="7" end="7"/>
                                            </p:txEl>
                                          </p:spTgt>
                                        </p:tgtEl>
                                        <p:attrNameLst>
                                          <p:attrName>style.visibility</p:attrName>
                                        </p:attrNameLst>
                                      </p:cBhvr>
                                      <p:to>
                                        <p:strVal val="visible"/>
                                      </p:to>
                                    </p:set>
                                    <p:animEffect transition="in" filter="dissolve">
                                      <p:cBhvr>
                                        <p:cTn id="31" dur="500"/>
                                        <p:tgtEl>
                                          <p:spTgt spid="2211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6" grpId="0"/>
      <p:bldP spid="221187"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74444219-3B20-BA34-C6D2-3782BF65D257}"/>
              </a:ext>
            </a:extLst>
          </p:cNvPr>
          <p:cNvSpPr>
            <a:spLocks noGrp="1" noChangeArrowheads="1"/>
          </p:cNvSpPr>
          <p:nvPr>
            <p:ph type="title"/>
          </p:nvPr>
        </p:nvSpPr>
        <p:spPr/>
        <p:txBody>
          <a:bodyPr/>
          <a:lstStyle/>
          <a:p>
            <a:pPr eaLnBrk="1" hangingPunct="1"/>
            <a:r>
              <a:rPr lang="en-US" altLang="en-US"/>
              <a:t>Types of Decomposition</a:t>
            </a:r>
          </a:p>
        </p:txBody>
      </p:sp>
      <p:sp>
        <p:nvSpPr>
          <p:cNvPr id="222211" name="Rectangle 3">
            <a:extLst>
              <a:ext uri="{FF2B5EF4-FFF2-40B4-BE49-F238E27FC236}">
                <a16:creationId xmlns:a16="http://schemas.microsoft.com/office/drawing/2014/main" id="{F18E9911-D3C2-2954-739D-92C82785620B}"/>
              </a:ext>
            </a:extLst>
          </p:cNvPr>
          <p:cNvSpPr>
            <a:spLocks noGrp="1" noChangeArrowheads="1"/>
          </p:cNvSpPr>
          <p:nvPr>
            <p:ph idx="1"/>
          </p:nvPr>
        </p:nvSpPr>
        <p:spPr>
          <a:xfrm>
            <a:off x="2590800" y="2286001"/>
            <a:ext cx="7086600" cy="3763963"/>
          </a:xfrm>
        </p:spPr>
        <p:txBody>
          <a:bodyPr/>
          <a:lstStyle/>
          <a:p>
            <a:pPr eaLnBrk="1" hangingPunct="1"/>
            <a:r>
              <a:rPr lang="en-US" altLang="en-US"/>
              <a:t>Aerobic Decomposition</a:t>
            </a:r>
          </a:p>
          <a:p>
            <a:pPr lvl="1" eaLnBrk="1" hangingPunct="1"/>
            <a:r>
              <a:rPr lang="en-US" altLang="en-US"/>
              <a:t>Aerobic and facultative bacteria</a:t>
            </a:r>
          </a:p>
          <a:p>
            <a:pPr lvl="1" eaLnBrk="1" hangingPunct="1">
              <a:buFont typeface="Wingdings 3" panose="05040102010807070707" pitchFamily="18" charset="2"/>
              <a:buNone/>
            </a:pPr>
            <a:endParaRPr lang="en-US" altLang="en-US"/>
          </a:p>
          <a:p>
            <a:pPr eaLnBrk="1" hangingPunct="1"/>
            <a:r>
              <a:rPr lang="en-US" altLang="en-US"/>
              <a:t>Anaerobic Decomposition</a:t>
            </a:r>
          </a:p>
          <a:p>
            <a:pPr lvl="1" eaLnBrk="1" hangingPunct="1"/>
            <a:r>
              <a:rPr lang="en-US" altLang="en-US"/>
              <a:t>Anaerobic and facultative bacteria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22210"/>
                                        </p:tgtEl>
                                        <p:attrNameLst>
                                          <p:attrName>style.visibility</p:attrName>
                                        </p:attrNameLst>
                                      </p:cBhvr>
                                      <p:to>
                                        <p:strVal val="visible"/>
                                      </p:to>
                                    </p:set>
                                    <p:animEffect transition="in" filter="dissolve">
                                      <p:cBhvr>
                                        <p:cTn id="7" dur="500"/>
                                        <p:tgtEl>
                                          <p:spTgt spid="2222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2211">
                                            <p:txEl>
                                              <p:pRg st="0" end="0"/>
                                            </p:txEl>
                                          </p:spTgt>
                                        </p:tgtEl>
                                        <p:attrNameLst>
                                          <p:attrName>style.visibility</p:attrName>
                                        </p:attrNameLst>
                                      </p:cBhvr>
                                      <p:to>
                                        <p:strVal val="visible"/>
                                      </p:to>
                                    </p:set>
                                    <p:animEffect transition="in" filter="dissolve">
                                      <p:cBhvr>
                                        <p:cTn id="12" dur="500"/>
                                        <p:tgtEl>
                                          <p:spTgt spid="222211">
                                            <p:txEl>
                                              <p:pRg st="0" end="0"/>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222211">
                                            <p:txEl>
                                              <p:pRg st="1" end="1"/>
                                            </p:txEl>
                                          </p:spTgt>
                                        </p:tgtEl>
                                        <p:attrNameLst>
                                          <p:attrName>style.visibility</p:attrName>
                                        </p:attrNameLst>
                                      </p:cBhvr>
                                      <p:to>
                                        <p:strVal val="visible"/>
                                      </p:to>
                                    </p:set>
                                    <p:animEffect transition="in" filter="dissolve">
                                      <p:cBhvr>
                                        <p:cTn id="15" dur="500"/>
                                        <p:tgtEl>
                                          <p:spTgt spid="222211">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222211">
                                            <p:txEl>
                                              <p:pRg st="3" end="3"/>
                                            </p:txEl>
                                          </p:spTgt>
                                        </p:tgtEl>
                                        <p:attrNameLst>
                                          <p:attrName>style.visibility</p:attrName>
                                        </p:attrNameLst>
                                      </p:cBhvr>
                                      <p:to>
                                        <p:strVal val="visible"/>
                                      </p:to>
                                    </p:set>
                                    <p:animEffect transition="in" filter="dissolve">
                                      <p:cBhvr>
                                        <p:cTn id="20" dur="500"/>
                                        <p:tgtEl>
                                          <p:spTgt spid="222211">
                                            <p:txEl>
                                              <p:pRg st="3" end="3"/>
                                            </p:txEl>
                                          </p:spTgt>
                                        </p:tgtEl>
                                      </p:cBhvr>
                                    </p:animEffect>
                                  </p:childTnLst>
                                </p:cTn>
                              </p:par>
                              <p:par>
                                <p:cTn id="21" presetID="9" presetClass="entr" presetSubtype="0" fill="hold" nodeType="withEffect">
                                  <p:stCondLst>
                                    <p:cond delay="0"/>
                                  </p:stCondLst>
                                  <p:childTnLst>
                                    <p:set>
                                      <p:cBhvr>
                                        <p:cTn id="22" dur="1" fill="hold">
                                          <p:stCondLst>
                                            <p:cond delay="0"/>
                                          </p:stCondLst>
                                        </p:cTn>
                                        <p:tgtEl>
                                          <p:spTgt spid="222211">
                                            <p:txEl>
                                              <p:pRg st="4" end="4"/>
                                            </p:txEl>
                                          </p:spTgt>
                                        </p:tgtEl>
                                        <p:attrNameLst>
                                          <p:attrName>style.visibility</p:attrName>
                                        </p:attrNameLst>
                                      </p:cBhvr>
                                      <p:to>
                                        <p:strVal val="visible"/>
                                      </p:to>
                                    </p:set>
                                    <p:animEffect transition="in" filter="dissolve">
                                      <p:cBhvr>
                                        <p:cTn id="23" dur="500"/>
                                        <p:tgtEl>
                                          <p:spTgt spid="222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0" grpId="0"/>
      <p:bldP spid="2222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43C7740-B5C4-8065-86D0-3592D73BDCBD}"/>
              </a:ext>
            </a:extLst>
          </p:cNvPr>
          <p:cNvSpPr>
            <a:spLocks noGrp="1" noChangeArrowheads="1"/>
          </p:cNvSpPr>
          <p:nvPr>
            <p:ph type="title"/>
          </p:nvPr>
        </p:nvSpPr>
        <p:spPr>
          <a:xfrm>
            <a:off x="3429000" y="381000"/>
            <a:ext cx="7239000" cy="1143000"/>
          </a:xfrm>
        </p:spPr>
        <p:txBody>
          <a:bodyPr/>
          <a:lstStyle/>
          <a:p>
            <a:pPr eaLnBrk="1" hangingPunct="1"/>
            <a:r>
              <a:rPr lang="en-US" altLang="en-US" sz="3200"/>
              <a:t>Lagoons Use Both Aerobic And/Or Anaerobic Decomposition</a:t>
            </a:r>
          </a:p>
        </p:txBody>
      </p:sp>
      <p:pic>
        <p:nvPicPr>
          <p:cNvPr id="9219" name="Picture 4">
            <a:extLst>
              <a:ext uri="{FF2B5EF4-FFF2-40B4-BE49-F238E27FC236}">
                <a16:creationId xmlns:a16="http://schemas.microsoft.com/office/drawing/2014/main" id="{B32CEE77-56BA-13F1-05CE-E534F64784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9022" t="23486" r="19022" b="16837"/>
          <a:stretch>
            <a:fillRect/>
          </a:stretch>
        </p:blipFill>
        <p:spPr>
          <a:xfrm>
            <a:off x="3048000" y="1752601"/>
            <a:ext cx="6324600" cy="4873625"/>
          </a:xfrm>
          <a:noFill/>
        </p:spPr>
      </p:pic>
      <p:sp>
        <p:nvSpPr>
          <p:cNvPr id="5" name="TextBox 4">
            <a:extLst>
              <a:ext uri="{FF2B5EF4-FFF2-40B4-BE49-F238E27FC236}">
                <a16:creationId xmlns:a16="http://schemas.microsoft.com/office/drawing/2014/main" id="{D66362B2-A5BC-D2D8-843E-C3DC395CF282}"/>
              </a:ext>
            </a:extLst>
          </p:cNvPr>
          <p:cNvSpPr txBox="1"/>
          <p:nvPr/>
        </p:nvSpPr>
        <p:spPr>
          <a:xfrm>
            <a:off x="2974086" y="6626226"/>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Rural Community Assistance Corporation. (n.d.). </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CF67AB0-241E-0A48-94C9-F5ACA656E1B6}"/>
              </a:ext>
            </a:extLst>
          </p:cNvPr>
          <p:cNvSpPr>
            <a:spLocks noGrp="1" noChangeArrowheads="1"/>
          </p:cNvSpPr>
          <p:nvPr>
            <p:ph type="title"/>
          </p:nvPr>
        </p:nvSpPr>
        <p:spPr/>
        <p:txBody>
          <a:bodyPr/>
          <a:lstStyle/>
          <a:p>
            <a:pPr eaLnBrk="1" hangingPunct="1"/>
            <a:r>
              <a:rPr lang="en-US" altLang="en-US"/>
              <a:t>Algae </a:t>
            </a:r>
          </a:p>
        </p:txBody>
      </p:sp>
      <p:sp>
        <p:nvSpPr>
          <p:cNvPr id="10243" name="Rectangle 3">
            <a:extLst>
              <a:ext uri="{FF2B5EF4-FFF2-40B4-BE49-F238E27FC236}">
                <a16:creationId xmlns:a16="http://schemas.microsoft.com/office/drawing/2014/main" id="{2391D6F9-81E3-0CF8-A511-096C4C086A1D}"/>
              </a:ext>
            </a:extLst>
          </p:cNvPr>
          <p:cNvSpPr>
            <a:spLocks noGrp="1" noChangeArrowheads="1"/>
          </p:cNvSpPr>
          <p:nvPr>
            <p:ph type="body" sz="half" idx="1"/>
          </p:nvPr>
        </p:nvSpPr>
        <p:spPr>
          <a:xfrm>
            <a:off x="2057400" y="2103438"/>
            <a:ext cx="3657600" cy="4525962"/>
          </a:xfrm>
        </p:spPr>
        <p:txBody>
          <a:bodyPr/>
          <a:lstStyle/>
          <a:p>
            <a:pPr marL="0" indent="0"/>
            <a:r>
              <a:rPr lang="en-US" altLang="en-US"/>
              <a:t>Single cell plants</a:t>
            </a:r>
          </a:p>
          <a:p>
            <a:pPr marL="0" indent="0">
              <a:buNone/>
            </a:pPr>
            <a:endParaRPr lang="en-US" altLang="en-US"/>
          </a:p>
          <a:p>
            <a:pPr marL="0" indent="0"/>
            <a:r>
              <a:rPr lang="en-US" altLang="en-US"/>
              <a:t>Use sunlight and carbon dioxide to produce oxygen </a:t>
            </a:r>
          </a:p>
        </p:txBody>
      </p:sp>
      <p:pic>
        <p:nvPicPr>
          <p:cNvPr id="10244" name="Picture 4" descr="U6_008">
            <a:extLst>
              <a:ext uri="{FF2B5EF4-FFF2-40B4-BE49-F238E27FC236}">
                <a16:creationId xmlns:a16="http://schemas.microsoft.com/office/drawing/2014/main" id="{E22CA13F-CA9C-9013-BC3A-62E8DC4274C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791200" y="2133600"/>
            <a:ext cx="4648200" cy="3919538"/>
          </a:xfrm>
          <a:noFill/>
        </p:spPr>
      </p:pic>
      <p:sp>
        <p:nvSpPr>
          <p:cNvPr id="5" name="TextBox 4">
            <a:extLst>
              <a:ext uri="{FF2B5EF4-FFF2-40B4-BE49-F238E27FC236}">
                <a16:creationId xmlns:a16="http://schemas.microsoft.com/office/drawing/2014/main" id="{AE2328B7-12A4-4CB3-6C34-689B370ED15E}"/>
              </a:ext>
            </a:extLst>
          </p:cNvPr>
          <p:cNvSpPr txBox="1"/>
          <p:nvPr/>
        </p:nvSpPr>
        <p:spPr>
          <a:xfrm>
            <a:off x="5715000" y="6155918"/>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Rural Community Assistance Corporation. (n.d.). </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10B91CC-4C83-5DBF-87A9-C692736C8A8D}"/>
              </a:ext>
            </a:extLst>
          </p:cNvPr>
          <p:cNvSpPr>
            <a:spLocks noGrp="1" noChangeArrowheads="1"/>
          </p:cNvSpPr>
          <p:nvPr>
            <p:ph type="title"/>
          </p:nvPr>
        </p:nvSpPr>
        <p:spPr/>
        <p:txBody>
          <a:bodyPr/>
          <a:lstStyle/>
          <a:p>
            <a:pPr eaLnBrk="1" hangingPunct="1"/>
            <a:r>
              <a:rPr lang="en-US" altLang="en-US"/>
              <a:t>Sunlight Is An Important Part Of The Cycle</a:t>
            </a:r>
          </a:p>
        </p:txBody>
      </p:sp>
      <p:pic>
        <p:nvPicPr>
          <p:cNvPr id="4" name="drawing">
            <a:extLst>
              <a:ext uri="{FF2B5EF4-FFF2-40B4-BE49-F238E27FC236}">
                <a16:creationId xmlns:a16="http://schemas.microsoft.com/office/drawing/2014/main" id="{80EC4DFF-1F46-0ADE-5456-90E524D499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970" y="1096645"/>
            <a:ext cx="6766560" cy="5074920"/>
          </a:xfrm>
          <a:prstGeom prst="rect">
            <a:avLst/>
          </a:prstGeom>
        </p:spPr>
      </p:pic>
      <p:sp>
        <p:nvSpPr>
          <p:cNvPr id="8" name="TextBox 7">
            <a:extLst>
              <a:ext uri="{FF2B5EF4-FFF2-40B4-BE49-F238E27FC236}">
                <a16:creationId xmlns:a16="http://schemas.microsoft.com/office/drawing/2014/main" id="{FCACE600-0243-7E16-2EDB-CCA70630FC41}"/>
              </a:ext>
            </a:extLst>
          </p:cNvPr>
          <p:cNvSpPr txBox="1"/>
          <p:nvPr/>
        </p:nvSpPr>
        <p:spPr>
          <a:xfrm>
            <a:off x="2343150" y="6217285"/>
            <a:ext cx="6094476" cy="368499"/>
          </a:xfrm>
          <a:prstGeom prst="rect">
            <a:avLst/>
          </a:prstGeom>
          <a:noFill/>
        </p:spPr>
        <p:txBody>
          <a:bodyPr wrap="square">
            <a:spAutoFit/>
          </a:bodyPr>
          <a:lstStyle/>
          <a:p>
            <a:pPr marL="0" marR="0">
              <a:lnSpc>
                <a:spcPct val="115000"/>
              </a:lnSpc>
              <a:spcAft>
                <a:spcPts val="800"/>
              </a:spcAft>
              <a:buNone/>
            </a:pPr>
            <a:r>
              <a:rPr lang="en-US" sz="800" dirty="0">
                <a:effectLst/>
                <a:latin typeface="Aptos" panose="020B0004020202020204" pitchFamily="34" charset="0"/>
                <a:ea typeface="Yu Gothic" panose="020B0400000000000000" pitchFamily="34" charset="-128"/>
                <a:cs typeface="Arial" panose="020B0604020202020204" pitchFamily="34" charset="0"/>
              </a:rPr>
              <a:t>Water &amp; Wastewater: Your Source for Water Clarity. (2024). Facultative Lagoons Wastewater Treatment. </a:t>
            </a:r>
            <a:r>
              <a:rPr lang="en-US" sz="800" u="sng" dirty="0">
                <a:solidFill>
                  <a:srgbClr val="467886"/>
                </a:solidFill>
                <a:effectLst/>
                <a:latin typeface="Aptos" panose="020B0004020202020204" pitchFamily="34" charset="0"/>
                <a:ea typeface="Yu Gothic" panose="020B0400000000000000" pitchFamily="34" charset="-128"/>
                <a:cs typeface="Arial" panose="020B0604020202020204" pitchFamily="34" charset="0"/>
                <a:hlinkClick r:id="rId3"/>
              </a:rPr>
              <a:t>https://www.waterandwastewater.com/facultative-lagoons-wastewater-treatment/</a:t>
            </a:r>
            <a:r>
              <a:rPr lang="en-US" sz="800" dirty="0">
                <a:effectLst/>
                <a:latin typeface="Aptos" panose="020B0004020202020204" pitchFamily="34" charset="0"/>
                <a:ea typeface="Yu Gothic" panose="020B0400000000000000" pitchFamily="34" charset="-128"/>
                <a:cs typeface="Arial" panose="020B0604020202020204" pitchFamily="34" charset="0"/>
              </a:rPr>
              <a: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7FB16B4F-009F-D107-0D3E-048A156727FA}"/>
              </a:ext>
            </a:extLst>
          </p:cNvPr>
          <p:cNvSpPr>
            <a:spLocks noGrp="1" noChangeArrowheads="1"/>
          </p:cNvSpPr>
          <p:nvPr>
            <p:ph type="title"/>
          </p:nvPr>
        </p:nvSpPr>
        <p:spPr/>
        <p:txBody>
          <a:bodyPr/>
          <a:lstStyle/>
          <a:p>
            <a:pPr eaLnBrk="1" hangingPunct="1"/>
            <a:r>
              <a:rPr lang="en-US" altLang="en-US" sz="3200"/>
              <a:t>Sunlight Penetrates Entire Depth Of Shallow Lagoons</a:t>
            </a:r>
          </a:p>
        </p:txBody>
      </p:sp>
      <p:pic>
        <p:nvPicPr>
          <p:cNvPr id="12291" name="Picture 3" descr="U6_014A">
            <a:extLst>
              <a:ext uri="{FF2B5EF4-FFF2-40B4-BE49-F238E27FC236}">
                <a16:creationId xmlns:a16="http://schemas.microsoft.com/office/drawing/2014/main" id="{3959C730-3F74-B6C6-1584-261C1DE4C8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1676400"/>
            <a:ext cx="7315200" cy="4648200"/>
          </a:xfrm>
          <a:noFill/>
        </p:spPr>
      </p:pic>
      <p:sp>
        <p:nvSpPr>
          <p:cNvPr id="4" name="TextBox 3">
            <a:extLst>
              <a:ext uri="{FF2B5EF4-FFF2-40B4-BE49-F238E27FC236}">
                <a16:creationId xmlns:a16="http://schemas.microsoft.com/office/drawing/2014/main" id="{4A6F6FC3-645D-2EBB-9852-26E2B33F56C7}"/>
              </a:ext>
            </a:extLst>
          </p:cNvPr>
          <p:cNvSpPr txBox="1"/>
          <p:nvPr/>
        </p:nvSpPr>
        <p:spPr>
          <a:xfrm>
            <a:off x="2343150" y="6385153"/>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Rural Community Assistance Corporation. (n.d.). </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6A11178-6F69-770D-4173-A9A8A2C4BFE3}"/>
              </a:ext>
            </a:extLst>
          </p:cNvPr>
          <p:cNvSpPr>
            <a:spLocks noGrp="1" noChangeArrowheads="1"/>
          </p:cNvSpPr>
          <p:nvPr>
            <p:ph type="title"/>
          </p:nvPr>
        </p:nvSpPr>
        <p:spPr/>
        <p:txBody>
          <a:bodyPr/>
          <a:lstStyle/>
          <a:p>
            <a:pPr eaLnBrk="1" hangingPunct="1"/>
            <a:r>
              <a:rPr lang="en-US" altLang="en-US"/>
              <a:t>Algae Grow In The Top 3’ Of Lagoons</a:t>
            </a:r>
          </a:p>
        </p:txBody>
      </p:sp>
      <p:pic>
        <p:nvPicPr>
          <p:cNvPr id="13315" name="Picture 3" descr="U6_015">
            <a:extLst>
              <a:ext uri="{FF2B5EF4-FFF2-40B4-BE49-F238E27FC236}">
                <a16:creationId xmlns:a16="http://schemas.microsoft.com/office/drawing/2014/main" id="{FC7F3226-1E8E-398C-CE94-DBB9F6FFC4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752601"/>
            <a:ext cx="6858000" cy="4532313"/>
          </a:xfrm>
          <a:noFill/>
        </p:spPr>
      </p:pic>
      <p:sp>
        <p:nvSpPr>
          <p:cNvPr id="3" name="TextBox 2">
            <a:extLst>
              <a:ext uri="{FF2B5EF4-FFF2-40B4-BE49-F238E27FC236}">
                <a16:creationId xmlns:a16="http://schemas.microsoft.com/office/drawing/2014/main" id="{32912828-9C1B-8DA4-F203-86ECB54B01C6}"/>
              </a:ext>
            </a:extLst>
          </p:cNvPr>
          <p:cNvSpPr txBox="1"/>
          <p:nvPr/>
        </p:nvSpPr>
        <p:spPr>
          <a:xfrm>
            <a:off x="2590038" y="6284914"/>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Rural Community Assistance Corporation. (n.d.). </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60866BE-DB0F-F28C-6EE1-2377D2C0EFAE}"/>
              </a:ext>
            </a:extLst>
          </p:cNvPr>
          <p:cNvSpPr>
            <a:spLocks noGrp="1" noChangeArrowheads="1"/>
          </p:cNvSpPr>
          <p:nvPr>
            <p:ph type="title"/>
          </p:nvPr>
        </p:nvSpPr>
        <p:spPr/>
        <p:txBody>
          <a:bodyPr/>
          <a:lstStyle/>
          <a:p>
            <a:pPr eaLnBrk="1" hangingPunct="1"/>
            <a:r>
              <a:rPr lang="en-US" altLang="en-US"/>
              <a:t>Aerobic Zone – top 3’</a:t>
            </a:r>
          </a:p>
        </p:txBody>
      </p:sp>
      <p:pic>
        <p:nvPicPr>
          <p:cNvPr id="14339" name="Picture 3" descr="U6_015A">
            <a:extLst>
              <a:ext uri="{FF2B5EF4-FFF2-40B4-BE49-F238E27FC236}">
                <a16:creationId xmlns:a16="http://schemas.microsoft.com/office/drawing/2014/main" id="{BBC44540-6BD6-5606-9753-A81B9E64591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676400"/>
            <a:ext cx="7391400" cy="4724400"/>
          </a:xfrm>
          <a:noFill/>
        </p:spPr>
      </p:pic>
      <p:sp>
        <p:nvSpPr>
          <p:cNvPr id="3" name="TextBox 2">
            <a:extLst>
              <a:ext uri="{FF2B5EF4-FFF2-40B4-BE49-F238E27FC236}">
                <a16:creationId xmlns:a16="http://schemas.microsoft.com/office/drawing/2014/main" id="{E4E3ED29-6A02-ACCF-3980-A6ACD44ADBF9}"/>
              </a:ext>
            </a:extLst>
          </p:cNvPr>
          <p:cNvSpPr txBox="1"/>
          <p:nvPr/>
        </p:nvSpPr>
        <p:spPr>
          <a:xfrm>
            <a:off x="2196846" y="6400800"/>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Rural Community Assistance Corporation. (n.d.). </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68361D7-8B17-0288-7225-FA2CCFF5C852}"/>
              </a:ext>
            </a:extLst>
          </p:cNvPr>
          <p:cNvSpPr>
            <a:spLocks noGrp="1" noChangeArrowheads="1"/>
          </p:cNvSpPr>
          <p:nvPr>
            <p:ph type="title"/>
          </p:nvPr>
        </p:nvSpPr>
        <p:spPr/>
        <p:txBody>
          <a:bodyPr/>
          <a:lstStyle/>
          <a:p>
            <a:pPr eaLnBrk="1" hangingPunct="1"/>
            <a:r>
              <a:rPr lang="en-US" altLang="en-US"/>
              <a:t>Typical Lagoon</a:t>
            </a:r>
          </a:p>
        </p:txBody>
      </p:sp>
      <p:pic>
        <p:nvPicPr>
          <p:cNvPr id="15363" name="Picture 3" descr="U6_017">
            <a:extLst>
              <a:ext uri="{FF2B5EF4-FFF2-40B4-BE49-F238E27FC236}">
                <a16:creationId xmlns:a16="http://schemas.microsoft.com/office/drawing/2014/main" id="{844C366D-935E-F045-AD8B-38F0CECB976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676400"/>
            <a:ext cx="7391400" cy="4724400"/>
          </a:xfrm>
          <a:noFill/>
        </p:spPr>
      </p:pic>
      <p:sp>
        <p:nvSpPr>
          <p:cNvPr id="3" name="TextBox 2">
            <a:extLst>
              <a:ext uri="{FF2B5EF4-FFF2-40B4-BE49-F238E27FC236}">
                <a16:creationId xmlns:a16="http://schemas.microsoft.com/office/drawing/2014/main" id="{F58CBA93-5419-2F87-ECBF-A58931FB171B}"/>
              </a:ext>
            </a:extLst>
          </p:cNvPr>
          <p:cNvSpPr txBox="1"/>
          <p:nvPr/>
        </p:nvSpPr>
        <p:spPr>
          <a:xfrm>
            <a:off x="2292620" y="6400800"/>
            <a:ext cx="6094476" cy="21544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9F5059E7-C777-9DD3-1BE8-B8EBCA2DD401}"/>
              </a:ext>
            </a:extLst>
          </p:cNvPr>
          <p:cNvSpPr>
            <a:spLocks noGrp="1" noChangeArrowheads="1"/>
          </p:cNvSpPr>
          <p:nvPr>
            <p:ph idx="1"/>
          </p:nvPr>
        </p:nvSpPr>
        <p:spPr>
          <a:xfrm>
            <a:off x="471168" y="1143000"/>
            <a:ext cx="5061952" cy="4684486"/>
          </a:xfrm>
        </p:spPr>
        <p:txBody>
          <a:bodyPr>
            <a:normAutofit fontScale="92500"/>
          </a:bodyPr>
          <a:lstStyle/>
          <a:p>
            <a:pPr eaLnBrk="1" hangingPunct="1"/>
            <a:r>
              <a:rPr lang="en-US" altLang="en-US" dirty="0"/>
              <a:t>Named based on the type of bacteria it is designed to utilize.</a:t>
            </a:r>
          </a:p>
          <a:p>
            <a:pPr eaLnBrk="1" hangingPunct="1"/>
            <a:r>
              <a:rPr lang="en-US" altLang="en-US" dirty="0"/>
              <a:t>Bacteria determine by DO.</a:t>
            </a:r>
          </a:p>
          <a:p>
            <a:pPr eaLnBrk="1" hangingPunct="1"/>
            <a:r>
              <a:rPr lang="en-US" altLang="en-US" dirty="0"/>
              <a:t>DO determined by depth.</a:t>
            </a:r>
          </a:p>
          <a:p>
            <a:pPr eaLnBrk="1" hangingPunct="1"/>
            <a:endParaRPr lang="en-US" altLang="en-US" dirty="0"/>
          </a:p>
          <a:p>
            <a:pPr eaLnBrk="1" hangingPunct="1"/>
            <a:r>
              <a:rPr lang="en-US" altLang="en-US" dirty="0"/>
              <a:t>Aerobic</a:t>
            </a:r>
          </a:p>
          <a:p>
            <a:pPr eaLnBrk="1" hangingPunct="1"/>
            <a:r>
              <a:rPr lang="en-US" altLang="en-US" dirty="0"/>
              <a:t>Anaerobic</a:t>
            </a:r>
          </a:p>
          <a:p>
            <a:pPr eaLnBrk="1" hangingPunct="1"/>
            <a:r>
              <a:rPr lang="en-US" altLang="en-US" dirty="0"/>
              <a:t>Facultative </a:t>
            </a:r>
          </a:p>
        </p:txBody>
      </p:sp>
      <p:pic>
        <p:nvPicPr>
          <p:cNvPr id="20484" name="Picture 5" descr="MPj04284830000[1]">
            <a:extLst>
              <a:ext uri="{FF2B5EF4-FFF2-40B4-BE49-F238E27FC236}">
                <a16:creationId xmlns:a16="http://schemas.microsoft.com/office/drawing/2014/main" id="{CB8CA05B-D9C3-3EC0-D88C-4EA40C9AF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07" r="17018"/>
          <a:stretch>
            <a:fillRect/>
          </a:stretch>
        </p:blipFill>
        <p:spPr bwMode="auto">
          <a:xfrm>
            <a:off x="6334054" y="10"/>
            <a:ext cx="5299517" cy="64465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482" name="Rectangle 2">
            <a:extLst>
              <a:ext uri="{FF2B5EF4-FFF2-40B4-BE49-F238E27FC236}">
                <a16:creationId xmlns:a16="http://schemas.microsoft.com/office/drawing/2014/main" id="{138F4DB6-D1C4-57CD-FA86-B3E614A329BF}"/>
              </a:ext>
            </a:extLst>
          </p:cNvPr>
          <p:cNvSpPr>
            <a:spLocks noGrp="1" noChangeArrowheads="1"/>
          </p:cNvSpPr>
          <p:nvPr>
            <p:ph type="title"/>
          </p:nvPr>
        </p:nvSpPr>
        <p:spPr>
          <a:xfrm>
            <a:off x="471169" y="346726"/>
            <a:ext cx="5061952" cy="685800"/>
          </a:xfrm>
        </p:spPr>
        <p:txBody>
          <a:bodyPr anchor="t">
            <a:normAutofit/>
          </a:bodyPr>
          <a:lstStyle/>
          <a:p>
            <a:pPr eaLnBrk="1" hangingPunct="1"/>
            <a:r>
              <a:rPr lang="en-US" altLang="en-US" dirty="0"/>
              <a:t>Lagoon Types</a:t>
            </a:r>
          </a:p>
        </p:txBody>
      </p:sp>
      <p:sp>
        <p:nvSpPr>
          <p:cNvPr id="3" name="TextBox 2">
            <a:extLst>
              <a:ext uri="{FF2B5EF4-FFF2-40B4-BE49-F238E27FC236}">
                <a16:creationId xmlns:a16="http://schemas.microsoft.com/office/drawing/2014/main" id="{85EA0C22-D759-A908-5658-7714F3EDD41A}"/>
              </a:ext>
            </a:extLst>
          </p:cNvPr>
          <p:cNvSpPr txBox="1"/>
          <p:nvPr/>
        </p:nvSpPr>
        <p:spPr>
          <a:xfrm>
            <a:off x="6270046" y="6446520"/>
            <a:ext cx="6094476" cy="33855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Washington State DOE. (</a:t>
            </a:r>
            <a:r>
              <a:rPr lang="en-US" sz="800" dirty="0">
                <a:latin typeface="Aptos" panose="020B0004020202020204" pitchFamily="34" charset="0"/>
                <a:ea typeface="Yu Gothic" panose="020B0400000000000000" pitchFamily="34" charset="-128"/>
                <a:cs typeface="Arial" panose="020B0604020202020204" pitchFamily="34" charset="0"/>
              </a:rPr>
              <a:t>Dec. 2006</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i="1" dirty="0">
                <a:effectLst/>
                <a:latin typeface="Aptos" panose="020B0004020202020204" pitchFamily="34" charset="0"/>
                <a:ea typeface="Yu Gothic" panose="020B0400000000000000" pitchFamily="34" charset="-128"/>
                <a:cs typeface="Arial" panose="020B0604020202020204" pitchFamily="34" charset="0"/>
              </a:rPr>
              <a:t>2006 TMDL </a:t>
            </a:r>
            <a:r>
              <a:rPr lang="en-US" sz="800" i="1" dirty="0">
                <a:latin typeface="Aptos" panose="020B0004020202020204" pitchFamily="34" charset="0"/>
                <a:ea typeface="Yu Gothic" panose="020B0400000000000000" pitchFamily="34" charset="-128"/>
                <a:cs typeface="Arial" panose="020B0604020202020204" pitchFamily="34" charset="0"/>
              </a:rPr>
              <a:t>Workload Assessment. chrome-extension://</a:t>
            </a:r>
            <a:r>
              <a:rPr lang="en-US" sz="800" i="1" dirty="0" err="1">
                <a:latin typeface="Aptos" panose="020B0004020202020204" pitchFamily="34" charset="0"/>
                <a:ea typeface="Yu Gothic" panose="020B0400000000000000" pitchFamily="34" charset="-128"/>
                <a:cs typeface="Arial" panose="020B0604020202020204" pitchFamily="34" charset="0"/>
              </a:rPr>
              <a:t>efaidnbmnnnibpcajpcglclefindmkaj</a:t>
            </a:r>
            <a:r>
              <a:rPr lang="en-US" sz="800" i="1" dirty="0">
                <a:latin typeface="Aptos" panose="020B0004020202020204" pitchFamily="34" charset="0"/>
                <a:ea typeface="Yu Gothic" panose="020B0400000000000000" pitchFamily="34" charset="-128"/>
                <a:cs typeface="Arial" panose="020B0604020202020204" pitchFamily="34" charset="0"/>
              </a:rPr>
              <a:t>/https://apps.ecology.wa.gov/publications/documents/0610092.pdf </a:t>
            </a:r>
            <a:endParaRPr lang="en-US" sz="800" dirty="0">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D53F960-0E29-76B4-DC99-2E9A51FC6878}"/>
              </a:ext>
            </a:extLst>
          </p:cNvPr>
          <p:cNvSpPr>
            <a:spLocks noGrp="1" noChangeArrowheads="1"/>
          </p:cNvSpPr>
          <p:nvPr>
            <p:ph type="title"/>
          </p:nvPr>
        </p:nvSpPr>
        <p:spPr/>
        <p:txBody>
          <a:bodyPr/>
          <a:lstStyle/>
          <a:p>
            <a:pPr eaLnBrk="1" hangingPunct="1"/>
            <a:r>
              <a:rPr lang="en-US" altLang="en-US"/>
              <a:t>Aerobic Lagoon</a:t>
            </a:r>
          </a:p>
        </p:txBody>
      </p:sp>
      <p:pic>
        <p:nvPicPr>
          <p:cNvPr id="21507" name="Picture 3" descr="U6_025">
            <a:extLst>
              <a:ext uri="{FF2B5EF4-FFF2-40B4-BE49-F238E27FC236}">
                <a16:creationId xmlns:a16="http://schemas.microsoft.com/office/drawing/2014/main" id="{A4741B1E-2C18-1B45-B555-8BB7BA94EC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438400" y="1676400"/>
            <a:ext cx="7315200" cy="4648200"/>
          </a:xfrm>
          <a:noFill/>
        </p:spPr>
      </p:pic>
      <p:sp>
        <p:nvSpPr>
          <p:cNvPr id="4" name="TextBox 3">
            <a:extLst>
              <a:ext uri="{FF2B5EF4-FFF2-40B4-BE49-F238E27FC236}">
                <a16:creationId xmlns:a16="http://schemas.microsoft.com/office/drawing/2014/main" id="{C605547E-9BB2-301B-5068-53F5A0A5BD8A}"/>
              </a:ext>
            </a:extLst>
          </p:cNvPr>
          <p:cNvSpPr txBox="1"/>
          <p:nvPr/>
        </p:nvSpPr>
        <p:spPr>
          <a:xfrm>
            <a:off x="2347484" y="6385153"/>
            <a:ext cx="6094476" cy="21544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765F009-1922-791B-3EC7-E5BCC4B5EEC0}"/>
              </a:ext>
            </a:extLst>
          </p:cNvPr>
          <p:cNvSpPr>
            <a:spLocks noGrp="1" noChangeArrowheads="1"/>
          </p:cNvSpPr>
          <p:nvPr>
            <p:ph type="title"/>
          </p:nvPr>
        </p:nvSpPr>
        <p:spPr/>
        <p:txBody>
          <a:bodyPr/>
          <a:lstStyle/>
          <a:p>
            <a:pPr eaLnBrk="1" hangingPunct="1"/>
            <a:r>
              <a:rPr lang="en-US" altLang="en-US"/>
              <a:t>Anaerobic Lagoon</a:t>
            </a:r>
          </a:p>
        </p:txBody>
      </p:sp>
      <p:pic>
        <p:nvPicPr>
          <p:cNvPr id="22531" name="Picture 3" descr="U6_026">
            <a:extLst>
              <a:ext uri="{FF2B5EF4-FFF2-40B4-BE49-F238E27FC236}">
                <a16:creationId xmlns:a16="http://schemas.microsoft.com/office/drawing/2014/main" id="{C36AAA6E-D6FC-8E74-2C9A-939CF4F062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676400"/>
            <a:ext cx="7543800" cy="4724400"/>
          </a:xfrm>
          <a:noFill/>
        </p:spPr>
      </p:pic>
      <p:sp>
        <p:nvSpPr>
          <p:cNvPr id="2" name="TextBox 1">
            <a:extLst>
              <a:ext uri="{FF2B5EF4-FFF2-40B4-BE49-F238E27FC236}">
                <a16:creationId xmlns:a16="http://schemas.microsoft.com/office/drawing/2014/main" id="{38970E51-1F54-DE8C-2B11-605861A68594}"/>
              </a:ext>
            </a:extLst>
          </p:cNvPr>
          <p:cNvSpPr txBox="1"/>
          <p:nvPr/>
        </p:nvSpPr>
        <p:spPr>
          <a:xfrm>
            <a:off x="2192036" y="6492875"/>
            <a:ext cx="6094476" cy="21544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3D1565F-339D-8E71-32C2-C4C4A02E9192}"/>
              </a:ext>
            </a:extLst>
          </p:cNvPr>
          <p:cNvSpPr>
            <a:spLocks noGrp="1" noChangeArrowheads="1"/>
          </p:cNvSpPr>
          <p:nvPr>
            <p:ph type="title"/>
          </p:nvPr>
        </p:nvSpPr>
        <p:spPr/>
        <p:txBody>
          <a:bodyPr/>
          <a:lstStyle/>
          <a:p>
            <a:pPr eaLnBrk="1" hangingPunct="1"/>
            <a:r>
              <a:rPr lang="en-US" altLang="en-US"/>
              <a:t>Facultative Lagoon</a:t>
            </a:r>
          </a:p>
        </p:txBody>
      </p:sp>
      <p:pic>
        <p:nvPicPr>
          <p:cNvPr id="23555" name="Picture 3" descr="U6_028">
            <a:extLst>
              <a:ext uri="{FF2B5EF4-FFF2-40B4-BE49-F238E27FC236}">
                <a16:creationId xmlns:a16="http://schemas.microsoft.com/office/drawing/2014/main" id="{1AE63B8C-3232-2DAF-2651-7ED0259BF4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676400"/>
            <a:ext cx="7467600" cy="4724400"/>
          </a:xfrm>
          <a:noFill/>
        </p:spPr>
      </p:pic>
      <p:sp>
        <p:nvSpPr>
          <p:cNvPr id="2" name="TextBox 1">
            <a:extLst>
              <a:ext uri="{FF2B5EF4-FFF2-40B4-BE49-F238E27FC236}">
                <a16:creationId xmlns:a16="http://schemas.microsoft.com/office/drawing/2014/main" id="{11F9F026-CE94-4EF7-9681-0B11C14BF16A}"/>
              </a:ext>
            </a:extLst>
          </p:cNvPr>
          <p:cNvSpPr txBox="1"/>
          <p:nvPr/>
        </p:nvSpPr>
        <p:spPr>
          <a:xfrm>
            <a:off x="2256044" y="6492875"/>
            <a:ext cx="6094476" cy="21544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Rural Community Assistance Corporation. (n.d.). </a:t>
            </a:r>
            <a:r>
              <a:rPr lang="en-US" sz="800" i="1" dirty="0">
                <a:effectLst/>
                <a:latin typeface="Aptos" panose="020B0004020202020204" pitchFamily="34" charset="0"/>
                <a:ea typeface="Yu Gothic" panose="020B0400000000000000" pitchFamily="34" charset="-128"/>
                <a:cs typeface="Arial" panose="020B0604020202020204" pitchFamily="34" charset="0"/>
              </a:rPr>
              <a:t>Wastewater Treatment Basics - Lagoons. [PowerPoint Slides]</a:t>
            </a: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DF6A67B0-3E74-F5EB-3B85-B24569895C0B}"/>
              </a:ext>
            </a:extLst>
          </p:cNvPr>
          <p:cNvSpPr>
            <a:spLocks noGrp="1" noChangeArrowheads="1"/>
          </p:cNvSpPr>
          <p:nvPr>
            <p:ph type="title"/>
          </p:nvPr>
        </p:nvSpPr>
        <p:spPr/>
        <p:txBody>
          <a:bodyPr/>
          <a:lstStyle/>
          <a:p>
            <a:pPr eaLnBrk="1" hangingPunct="1"/>
            <a:r>
              <a:rPr lang="en-US" altLang="en-US"/>
              <a:t>Facultative Lagoons</a:t>
            </a:r>
          </a:p>
        </p:txBody>
      </p:sp>
      <p:pic>
        <p:nvPicPr>
          <p:cNvPr id="24579" name="Picture 3" descr="U6_028A">
            <a:extLst>
              <a:ext uri="{FF2B5EF4-FFF2-40B4-BE49-F238E27FC236}">
                <a16:creationId xmlns:a16="http://schemas.microsoft.com/office/drawing/2014/main" id="{AC16A22D-B28D-B9F9-4008-5295E497CF9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62200" y="1676400"/>
            <a:ext cx="7391400" cy="46482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3AC164C2-2C90-4D21-66AC-BFC06E0F49DB}"/>
              </a:ext>
            </a:extLst>
          </p:cNvPr>
          <p:cNvPicPr>
            <a:picLocks noChangeAspect="1"/>
          </p:cNvPicPr>
          <p:nvPr/>
        </p:nvPicPr>
        <p:blipFill>
          <a:blip r:embed="rId2"/>
          <a:stretch>
            <a:fillRect/>
          </a:stretch>
        </p:blipFill>
        <p:spPr>
          <a:xfrm>
            <a:off x="3390231" y="1056551"/>
            <a:ext cx="8147876" cy="5498498"/>
          </a:xfrm>
          <a:prstGeom prst="rect">
            <a:avLst/>
          </a:prstGeom>
        </p:spPr>
      </p:pic>
      <p:sp>
        <p:nvSpPr>
          <p:cNvPr id="3" name="Title 2">
            <a:extLst>
              <a:ext uri="{FF2B5EF4-FFF2-40B4-BE49-F238E27FC236}">
                <a16:creationId xmlns:a16="http://schemas.microsoft.com/office/drawing/2014/main" id="{143E76E1-3118-4A03-337F-9C638E1F7D90}"/>
              </a:ext>
            </a:extLst>
          </p:cNvPr>
          <p:cNvSpPr>
            <a:spLocks noGrp="1"/>
          </p:cNvSpPr>
          <p:nvPr>
            <p:ph type="title"/>
          </p:nvPr>
        </p:nvSpPr>
        <p:spPr/>
        <p:txBody>
          <a:bodyPr/>
          <a:lstStyle/>
          <a:p>
            <a:r>
              <a:rPr lang="en-US" dirty="0"/>
              <a:t>Label lagoon components and treatment areas	</a:t>
            </a:r>
          </a:p>
        </p:txBody>
      </p:sp>
      <p:sp>
        <p:nvSpPr>
          <p:cNvPr id="6" name="TextBox 5">
            <a:extLst>
              <a:ext uri="{FF2B5EF4-FFF2-40B4-BE49-F238E27FC236}">
                <a16:creationId xmlns:a16="http://schemas.microsoft.com/office/drawing/2014/main" id="{89F5AAE5-A4EC-4CB2-4505-9EE052EC8A4B}"/>
              </a:ext>
            </a:extLst>
          </p:cNvPr>
          <p:cNvSpPr txBox="1"/>
          <p:nvPr/>
        </p:nvSpPr>
        <p:spPr>
          <a:xfrm>
            <a:off x="961120" y="1050925"/>
            <a:ext cx="2184851" cy="2862322"/>
          </a:xfrm>
          <a:prstGeom prst="rect">
            <a:avLst/>
          </a:prstGeom>
          <a:noFill/>
          <a:ln>
            <a:solidFill>
              <a:schemeClr val="tx1"/>
            </a:solidFill>
          </a:ln>
        </p:spPr>
        <p:txBody>
          <a:bodyPr wrap="square" rtlCol="0">
            <a:spAutoFit/>
          </a:bodyPr>
          <a:lstStyle/>
          <a:p>
            <a:pPr algn="ctr"/>
            <a:r>
              <a:rPr lang="en-US" u="sng" dirty="0"/>
              <a:t>Components</a:t>
            </a:r>
          </a:p>
          <a:p>
            <a:pPr marL="342900" indent="-342900">
              <a:buAutoNum type="arabicPeriod"/>
            </a:pPr>
            <a:r>
              <a:rPr lang="en-US" dirty="0"/>
              <a:t>Influent</a:t>
            </a:r>
          </a:p>
          <a:p>
            <a:pPr marL="342900" indent="-342900">
              <a:buAutoNum type="arabicPeriod"/>
            </a:pPr>
            <a:r>
              <a:rPr lang="en-US" dirty="0"/>
              <a:t>Effluent</a:t>
            </a:r>
          </a:p>
          <a:p>
            <a:pPr marL="342900" indent="-342900">
              <a:buAutoNum type="arabicPeriod"/>
            </a:pPr>
            <a:r>
              <a:rPr lang="en-US" dirty="0"/>
              <a:t>Headworks</a:t>
            </a:r>
          </a:p>
          <a:p>
            <a:pPr marL="342900" indent="-342900">
              <a:buAutoNum type="arabicPeriod"/>
            </a:pPr>
            <a:r>
              <a:rPr lang="en-US" dirty="0"/>
              <a:t>Aerators </a:t>
            </a:r>
          </a:p>
          <a:p>
            <a:pPr marL="342900" indent="-342900">
              <a:buAutoNum type="arabicPeriod"/>
            </a:pPr>
            <a:r>
              <a:rPr lang="en-US" dirty="0"/>
              <a:t>Anaerobic zone</a:t>
            </a:r>
          </a:p>
          <a:p>
            <a:pPr marL="342900" indent="-342900">
              <a:buAutoNum type="arabicPeriod"/>
            </a:pPr>
            <a:r>
              <a:rPr lang="en-US" dirty="0"/>
              <a:t>Aerobic zone</a:t>
            </a:r>
          </a:p>
          <a:p>
            <a:pPr marL="342900" indent="-342900">
              <a:buAutoNum type="arabicPeriod"/>
            </a:pPr>
            <a:r>
              <a:rPr lang="en-US" dirty="0"/>
              <a:t>Disinfection</a:t>
            </a:r>
          </a:p>
          <a:p>
            <a:pPr marL="342900" indent="-342900">
              <a:buAutoNum type="arabicPeriod"/>
            </a:pPr>
            <a:r>
              <a:rPr lang="en-US" dirty="0"/>
              <a:t>Baffling</a:t>
            </a:r>
          </a:p>
          <a:p>
            <a:pPr marL="342900" indent="-342900">
              <a:buAutoNum type="arabicPeriod"/>
            </a:pPr>
            <a:r>
              <a:rPr lang="en-US" dirty="0"/>
              <a:t>Flow Path</a:t>
            </a:r>
          </a:p>
        </p:txBody>
      </p:sp>
      <p:sp>
        <p:nvSpPr>
          <p:cNvPr id="7" name="TextBox 6">
            <a:extLst>
              <a:ext uri="{FF2B5EF4-FFF2-40B4-BE49-F238E27FC236}">
                <a16:creationId xmlns:a16="http://schemas.microsoft.com/office/drawing/2014/main" id="{BEEB391F-FFCE-D5EA-D29F-58C5E8451F0F}"/>
              </a:ext>
            </a:extLst>
          </p:cNvPr>
          <p:cNvSpPr txBox="1"/>
          <p:nvPr/>
        </p:nvSpPr>
        <p:spPr>
          <a:xfrm>
            <a:off x="8305802" y="2297420"/>
            <a:ext cx="370114" cy="369332"/>
          </a:xfrm>
          <a:prstGeom prst="rect">
            <a:avLst/>
          </a:prstGeom>
          <a:noFill/>
        </p:spPr>
        <p:txBody>
          <a:bodyPr wrap="square" rtlCol="0">
            <a:spAutoFit/>
          </a:bodyPr>
          <a:lstStyle/>
          <a:p>
            <a:r>
              <a:rPr lang="en-US" dirty="0">
                <a:solidFill>
                  <a:srgbClr val="FFC000"/>
                </a:solidFill>
              </a:rPr>
              <a:t>1.</a:t>
            </a:r>
          </a:p>
        </p:txBody>
      </p:sp>
      <p:sp>
        <p:nvSpPr>
          <p:cNvPr id="15" name="TextBox 14">
            <a:extLst>
              <a:ext uri="{FF2B5EF4-FFF2-40B4-BE49-F238E27FC236}">
                <a16:creationId xmlns:a16="http://schemas.microsoft.com/office/drawing/2014/main" id="{29321ADE-8739-A366-53DC-B17D5E766821}"/>
              </a:ext>
            </a:extLst>
          </p:cNvPr>
          <p:cNvSpPr txBox="1"/>
          <p:nvPr/>
        </p:nvSpPr>
        <p:spPr>
          <a:xfrm>
            <a:off x="9357950" y="3908363"/>
            <a:ext cx="370114" cy="369332"/>
          </a:xfrm>
          <a:prstGeom prst="rect">
            <a:avLst/>
          </a:prstGeom>
          <a:noFill/>
        </p:spPr>
        <p:txBody>
          <a:bodyPr wrap="square" rtlCol="0">
            <a:spAutoFit/>
          </a:bodyPr>
          <a:lstStyle/>
          <a:p>
            <a:r>
              <a:rPr lang="en-US" dirty="0">
                <a:solidFill>
                  <a:srgbClr val="FFC000"/>
                </a:solidFill>
              </a:rPr>
              <a:t>4.</a:t>
            </a:r>
          </a:p>
        </p:txBody>
      </p:sp>
      <p:sp>
        <p:nvSpPr>
          <p:cNvPr id="16" name="TextBox 15">
            <a:extLst>
              <a:ext uri="{FF2B5EF4-FFF2-40B4-BE49-F238E27FC236}">
                <a16:creationId xmlns:a16="http://schemas.microsoft.com/office/drawing/2014/main" id="{313391AF-13C7-6319-5707-98C0B07FF4B0}"/>
              </a:ext>
            </a:extLst>
          </p:cNvPr>
          <p:cNvSpPr txBox="1"/>
          <p:nvPr/>
        </p:nvSpPr>
        <p:spPr>
          <a:xfrm>
            <a:off x="8632375" y="5999564"/>
            <a:ext cx="370114" cy="369332"/>
          </a:xfrm>
          <a:prstGeom prst="rect">
            <a:avLst/>
          </a:prstGeom>
          <a:noFill/>
        </p:spPr>
        <p:txBody>
          <a:bodyPr wrap="square" rtlCol="0">
            <a:spAutoFit/>
          </a:bodyPr>
          <a:lstStyle/>
          <a:p>
            <a:r>
              <a:rPr lang="en-US" dirty="0">
                <a:solidFill>
                  <a:srgbClr val="FFC000"/>
                </a:solidFill>
              </a:rPr>
              <a:t>2.</a:t>
            </a:r>
          </a:p>
        </p:txBody>
      </p:sp>
      <p:sp>
        <p:nvSpPr>
          <p:cNvPr id="17" name="TextBox 16">
            <a:extLst>
              <a:ext uri="{FF2B5EF4-FFF2-40B4-BE49-F238E27FC236}">
                <a16:creationId xmlns:a16="http://schemas.microsoft.com/office/drawing/2014/main" id="{AD7DF89B-7223-7537-A851-3DC70CE5AD86}"/>
              </a:ext>
            </a:extLst>
          </p:cNvPr>
          <p:cNvSpPr txBox="1"/>
          <p:nvPr/>
        </p:nvSpPr>
        <p:spPr>
          <a:xfrm>
            <a:off x="8882750" y="1786286"/>
            <a:ext cx="370114" cy="369332"/>
          </a:xfrm>
          <a:prstGeom prst="rect">
            <a:avLst/>
          </a:prstGeom>
          <a:noFill/>
        </p:spPr>
        <p:txBody>
          <a:bodyPr wrap="square" rtlCol="0">
            <a:spAutoFit/>
          </a:bodyPr>
          <a:lstStyle/>
          <a:p>
            <a:r>
              <a:rPr lang="en-US" dirty="0">
                <a:solidFill>
                  <a:srgbClr val="FFC000"/>
                </a:solidFill>
              </a:rPr>
              <a:t>5.</a:t>
            </a:r>
          </a:p>
        </p:txBody>
      </p:sp>
      <p:sp>
        <p:nvSpPr>
          <p:cNvPr id="18" name="TextBox 17">
            <a:extLst>
              <a:ext uri="{FF2B5EF4-FFF2-40B4-BE49-F238E27FC236}">
                <a16:creationId xmlns:a16="http://schemas.microsoft.com/office/drawing/2014/main" id="{0BB320C4-E90F-7A4B-187C-4718DD0A398C}"/>
              </a:ext>
            </a:extLst>
          </p:cNvPr>
          <p:cNvSpPr txBox="1"/>
          <p:nvPr/>
        </p:nvSpPr>
        <p:spPr>
          <a:xfrm>
            <a:off x="9602879" y="2100040"/>
            <a:ext cx="370114" cy="369332"/>
          </a:xfrm>
          <a:prstGeom prst="rect">
            <a:avLst/>
          </a:prstGeom>
          <a:noFill/>
        </p:spPr>
        <p:txBody>
          <a:bodyPr wrap="square" rtlCol="0">
            <a:spAutoFit/>
          </a:bodyPr>
          <a:lstStyle/>
          <a:p>
            <a:r>
              <a:rPr lang="en-US" dirty="0">
                <a:solidFill>
                  <a:srgbClr val="FFC000"/>
                </a:solidFill>
              </a:rPr>
              <a:t>6.</a:t>
            </a:r>
          </a:p>
        </p:txBody>
      </p:sp>
      <p:sp>
        <p:nvSpPr>
          <p:cNvPr id="19" name="TextBox 18">
            <a:extLst>
              <a:ext uri="{FF2B5EF4-FFF2-40B4-BE49-F238E27FC236}">
                <a16:creationId xmlns:a16="http://schemas.microsoft.com/office/drawing/2014/main" id="{952A3392-9D46-0CE5-8B06-CDE12CA1173B}"/>
              </a:ext>
            </a:extLst>
          </p:cNvPr>
          <p:cNvSpPr txBox="1"/>
          <p:nvPr/>
        </p:nvSpPr>
        <p:spPr>
          <a:xfrm>
            <a:off x="8512636" y="4933256"/>
            <a:ext cx="370114" cy="369332"/>
          </a:xfrm>
          <a:prstGeom prst="rect">
            <a:avLst/>
          </a:prstGeom>
          <a:noFill/>
        </p:spPr>
        <p:txBody>
          <a:bodyPr wrap="square" rtlCol="0">
            <a:spAutoFit/>
          </a:bodyPr>
          <a:lstStyle/>
          <a:p>
            <a:r>
              <a:rPr lang="en-US" dirty="0">
                <a:solidFill>
                  <a:srgbClr val="FFC000"/>
                </a:solidFill>
              </a:rPr>
              <a:t>7.</a:t>
            </a:r>
          </a:p>
        </p:txBody>
      </p:sp>
      <p:sp>
        <p:nvSpPr>
          <p:cNvPr id="20" name="TextBox 19">
            <a:extLst>
              <a:ext uri="{FF2B5EF4-FFF2-40B4-BE49-F238E27FC236}">
                <a16:creationId xmlns:a16="http://schemas.microsoft.com/office/drawing/2014/main" id="{97D4EEB5-67FD-AABE-74B8-30839A21DBDA}"/>
              </a:ext>
            </a:extLst>
          </p:cNvPr>
          <p:cNvSpPr txBox="1"/>
          <p:nvPr/>
        </p:nvSpPr>
        <p:spPr>
          <a:xfrm>
            <a:off x="9172893" y="3413272"/>
            <a:ext cx="370114" cy="369332"/>
          </a:xfrm>
          <a:prstGeom prst="rect">
            <a:avLst/>
          </a:prstGeom>
          <a:noFill/>
        </p:spPr>
        <p:txBody>
          <a:bodyPr wrap="square" rtlCol="0">
            <a:spAutoFit/>
          </a:bodyPr>
          <a:lstStyle/>
          <a:p>
            <a:r>
              <a:rPr lang="en-US" dirty="0">
                <a:solidFill>
                  <a:srgbClr val="FFC000"/>
                </a:solidFill>
              </a:rPr>
              <a:t>8.</a:t>
            </a:r>
          </a:p>
        </p:txBody>
      </p:sp>
      <p:sp>
        <p:nvSpPr>
          <p:cNvPr id="24" name="TextBox 23">
            <a:extLst>
              <a:ext uri="{FF2B5EF4-FFF2-40B4-BE49-F238E27FC236}">
                <a16:creationId xmlns:a16="http://schemas.microsoft.com/office/drawing/2014/main" id="{8B3C13C1-EF65-D7E7-FBA3-F0E186EFB85E}"/>
              </a:ext>
            </a:extLst>
          </p:cNvPr>
          <p:cNvSpPr txBox="1"/>
          <p:nvPr/>
        </p:nvSpPr>
        <p:spPr>
          <a:xfrm>
            <a:off x="8632375" y="3866948"/>
            <a:ext cx="370114" cy="369332"/>
          </a:xfrm>
          <a:prstGeom prst="rect">
            <a:avLst/>
          </a:prstGeom>
          <a:noFill/>
        </p:spPr>
        <p:txBody>
          <a:bodyPr wrap="square" rtlCol="0">
            <a:spAutoFit/>
          </a:bodyPr>
          <a:lstStyle/>
          <a:p>
            <a:r>
              <a:rPr lang="en-US" dirty="0">
                <a:solidFill>
                  <a:srgbClr val="FFC000"/>
                </a:solidFill>
              </a:rPr>
              <a:t>6.</a:t>
            </a:r>
          </a:p>
        </p:txBody>
      </p:sp>
      <p:sp>
        <p:nvSpPr>
          <p:cNvPr id="25" name="TextBox 24">
            <a:extLst>
              <a:ext uri="{FF2B5EF4-FFF2-40B4-BE49-F238E27FC236}">
                <a16:creationId xmlns:a16="http://schemas.microsoft.com/office/drawing/2014/main" id="{B6AD7FE3-8E46-33AA-AAB8-54340C583727}"/>
              </a:ext>
            </a:extLst>
          </p:cNvPr>
          <p:cNvSpPr txBox="1"/>
          <p:nvPr/>
        </p:nvSpPr>
        <p:spPr>
          <a:xfrm>
            <a:off x="8183672" y="2440449"/>
            <a:ext cx="370114" cy="369332"/>
          </a:xfrm>
          <a:prstGeom prst="rect">
            <a:avLst/>
          </a:prstGeom>
          <a:noFill/>
        </p:spPr>
        <p:txBody>
          <a:bodyPr wrap="square" rtlCol="0">
            <a:spAutoFit/>
          </a:bodyPr>
          <a:lstStyle/>
          <a:p>
            <a:r>
              <a:rPr lang="en-US" dirty="0">
                <a:solidFill>
                  <a:srgbClr val="FFC000"/>
                </a:solidFill>
              </a:rPr>
              <a:t>3.</a:t>
            </a:r>
          </a:p>
        </p:txBody>
      </p:sp>
      <mc:AlternateContent xmlns:mc="http://schemas.openxmlformats.org/markup-compatibility/2006" xmlns:p14="http://schemas.microsoft.com/office/powerpoint/2010/main">
        <mc:Choice Requires="p14">
          <p:contentPart p14:bwMode="auto" r:id="rId3">
            <p14:nvContentPartPr>
              <p14:cNvPr id="34" name="Ink 33">
                <a:extLst>
                  <a:ext uri="{FF2B5EF4-FFF2-40B4-BE49-F238E27FC236}">
                    <a16:creationId xmlns:a16="http://schemas.microsoft.com/office/drawing/2014/main" id="{6E34ECEE-270F-AEF2-EDD3-5AA7FF0795DA}"/>
                  </a:ext>
                </a:extLst>
              </p14:cNvPr>
              <p14:cNvContentPartPr/>
              <p14:nvPr/>
            </p14:nvContentPartPr>
            <p14:xfrm>
              <a:off x="8385444" y="2042229"/>
              <a:ext cx="1734840" cy="4298040"/>
            </p14:xfrm>
          </p:contentPart>
        </mc:Choice>
        <mc:Fallback xmlns="">
          <p:pic>
            <p:nvPicPr>
              <p:cNvPr id="34" name="Ink 33">
                <a:extLst>
                  <a:ext uri="{FF2B5EF4-FFF2-40B4-BE49-F238E27FC236}">
                    <a16:creationId xmlns:a16="http://schemas.microsoft.com/office/drawing/2014/main" id="{6E34ECEE-270F-AEF2-EDD3-5AA7FF0795DA}"/>
                  </a:ext>
                </a:extLst>
              </p:cNvPr>
              <p:cNvPicPr/>
              <p:nvPr/>
            </p:nvPicPr>
            <p:blipFill>
              <a:blip r:embed="rId4"/>
              <a:stretch>
                <a:fillRect/>
              </a:stretch>
            </p:blipFill>
            <p:spPr>
              <a:xfrm>
                <a:off x="8381124" y="2037909"/>
                <a:ext cx="1743480" cy="4306680"/>
              </a:xfrm>
              <a:prstGeom prst="rect">
                <a:avLst/>
              </a:prstGeom>
            </p:spPr>
          </p:pic>
        </mc:Fallback>
      </mc:AlternateContent>
      <p:sp>
        <p:nvSpPr>
          <p:cNvPr id="26" name="TextBox 25">
            <a:extLst>
              <a:ext uri="{FF2B5EF4-FFF2-40B4-BE49-F238E27FC236}">
                <a16:creationId xmlns:a16="http://schemas.microsoft.com/office/drawing/2014/main" id="{44B9417D-97A1-26E6-7F94-E75C733D26DC}"/>
              </a:ext>
            </a:extLst>
          </p:cNvPr>
          <p:cNvSpPr txBox="1"/>
          <p:nvPr/>
        </p:nvSpPr>
        <p:spPr>
          <a:xfrm>
            <a:off x="8675916" y="2479840"/>
            <a:ext cx="370114" cy="369332"/>
          </a:xfrm>
          <a:prstGeom prst="rect">
            <a:avLst/>
          </a:prstGeom>
          <a:noFill/>
        </p:spPr>
        <p:txBody>
          <a:bodyPr wrap="square" rtlCol="0">
            <a:spAutoFit/>
          </a:bodyPr>
          <a:lstStyle/>
          <a:p>
            <a:r>
              <a:rPr lang="en-US" dirty="0">
                <a:solidFill>
                  <a:srgbClr val="FFC000"/>
                </a:solidFill>
              </a:rPr>
              <a:t>8.</a:t>
            </a:r>
          </a:p>
        </p:txBody>
      </p:sp>
      <p:sp>
        <p:nvSpPr>
          <p:cNvPr id="41" name="TextBox 40">
            <a:extLst>
              <a:ext uri="{FF2B5EF4-FFF2-40B4-BE49-F238E27FC236}">
                <a16:creationId xmlns:a16="http://schemas.microsoft.com/office/drawing/2014/main" id="{1C8A9E2C-2963-FA29-E2B2-5C5236CA29D8}"/>
              </a:ext>
            </a:extLst>
          </p:cNvPr>
          <p:cNvSpPr txBox="1"/>
          <p:nvPr/>
        </p:nvSpPr>
        <p:spPr>
          <a:xfrm>
            <a:off x="9720280" y="4822764"/>
            <a:ext cx="370114" cy="369332"/>
          </a:xfrm>
          <a:prstGeom prst="rect">
            <a:avLst/>
          </a:prstGeom>
          <a:noFill/>
        </p:spPr>
        <p:txBody>
          <a:bodyPr wrap="square" rtlCol="0">
            <a:spAutoFit/>
          </a:bodyPr>
          <a:lstStyle/>
          <a:p>
            <a:r>
              <a:rPr lang="en-US" dirty="0">
                <a:solidFill>
                  <a:srgbClr val="FFC000"/>
                </a:solidFill>
              </a:rPr>
              <a:t>6.</a:t>
            </a:r>
          </a:p>
        </p:txBody>
      </p:sp>
      <p:sp>
        <p:nvSpPr>
          <p:cNvPr id="2" name="TextBox 1">
            <a:extLst>
              <a:ext uri="{FF2B5EF4-FFF2-40B4-BE49-F238E27FC236}">
                <a16:creationId xmlns:a16="http://schemas.microsoft.com/office/drawing/2014/main" id="{6B666DB0-C6FE-85E6-E61C-3470D49C7C1A}"/>
              </a:ext>
            </a:extLst>
          </p:cNvPr>
          <p:cNvSpPr txBox="1"/>
          <p:nvPr/>
        </p:nvSpPr>
        <p:spPr>
          <a:xfrm>
            <a:off x="3263474" y="6554717"/>
            <a:ext cx="6094476" cy="215444"/>
          </a:xfrm>
          <a:prstGeom prst="rect">
            <a:avLst/>
          </a:prstGeom>
          <a:noFill/>
        </p:spPr>
        <p:txBody>
          <a:bodyPr wrap="square">
            <a:spAutoFit/>
          </a:bodyPr>
          <a:lstStyle/>
          <a:p>
            <a:pPr>
              <a:buNone/>
            </a:pPr>
            <a:r>
              <a:rPr lang="en-US" sz="800" dirty="0">
                <a:effectLst/>
                <a:latin typeface="Aptos" panose="020B0004020202020204" pitchFamily="34" charset="0"/>
                <a:ea typeface="Yu Gothic" panose="020B0400000000000000" pitchFamily="34" charset="-128"/>
                <a:cs typeface="Arial" panose="020B0604020202020204" pitchFamily="34" charset="0"/>
              </a:rPr>
              <a:t> </a:t>
            </a:r>
            <a:r>
              <a:rPr lang="en-US" sz="800" dirty="0">
                <a:effectLst/>
              </a:rPr>
              <a:t> Google Earth Pro. 2025. Overhead view of Wray, CO lagoons</a:t>
            </a:r>
          </a:p>
        </p:txBody>
      </p:sp>
    </p:spTree>
    <p:extLst>
      <p:ext uri="{BB962C8B-B14F-4D97-AF65-F5344CB8AC3E}">
        <p14:creationId xmlns:p14="http://schemas.microsoft.com/office/powerpoint/2010/main" val="75965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63" presetClass="entr" presetSubtype="0"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2000" fill="hold"/>
                                        <p:tgtEl>
                                          <p:spTgt spid="3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5" grpId="0"/>
      <p:bldP spid="16" grpId="0"/>
      <p:bldP spid="17" grpId="0"/>
      <p:bldP spid="18" grpId="0"/>
      <p:bldP spid="19" grpId="0"/>
      <p:bldP spid="20" grpId="0"/>
      <p:bldP spid="24" grpId="0"/>
      <p:bldP spid="25" grpId="0"/>
      <p:bldP spid="26"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9DAD9B8-ED97-8295-97D0-2B804937B635}"/>
              </a:ext>
            </a:extLst>
          </p:cNvPr>
          <p:cNvPicPr>
            <a:picLocks noGrp="1" noChangeAspect="1"/>
          </p:cNvPicPr>
          <p:nvPr>
            <p:ph idx="1"/>
          </p:nvPr>
        </p:nvPicPr>
        <p:blipFill>
          <a:blip r:embed="rId2"/>
          <a:stretch>
            <a:fillRect/>
          </a:stretch>
        </p:blipFill>
        <p:spPr>
          <a:xfrm>
            <a:off x="1820385" y="1143000"/>
            <a:ext cx="8674149" cy="5486400"/>
          </a:xfrm>
          <a:noFill/>
        </p:spPr>
      </p:pic>
      <p:sp>
        <p:nvSpPr>
          <p:cNvPr id="3" name="Title 2">
            <a:extLst>
              <a:ext uri="{FF2B5EF4-FFF2-40B4-BE49-F238E27FC236}">
                <a16:creationId xmlns:a16="http://schemas.microsoft.com/office/drawing/2014/main" id="{2DC21EE8-A49B-2A89-F169-C509706F910E}"/>
              </a:ext>
            </a:extLst>
          </p:cNvPr>
          <p:cNvSpPr>
            <a:spLocks noGrp="1"/>
          </p:cNvSpPr>
          <p:nvPr>
            <p:ph type="title"/>
          </p:nvPr>
        </p:nvSpPr>
        <p:spPr>
          <a:xfrm>
            <a:off x="961120" y="365125"/>
            <a:ext cx="10392679" cy="685800"/>
          </a:xfrm>
        </p:spPr>
        <p:txBody>
          <a:bodyPr anchor="t">
            <a:normAutofit/>
          </a:bodyPr>
          <a:lstStyle/>
          <a:p>
            <a:r>
              <a:rPr lang="en-US" dirty="0"/>
              <a:t>Let’s Start Reviewing the Guidebook</a:t>
            </a:r>
          </a:p>
        </p:txBody>
      </p:sp>
    </p:spTree>
    <p:extLst>
      <p:ext uri="{BB962C8B-B14F-4D97-AF65-F5344CB8AC3E}">
        <p14:creationId xmlns:p14="http://schemas.microsoft.com/office/powerpoint/2010/main" val="3772172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24238C-02F7-6555-9E3C-8770D2BF3A13}"/>
              </a:ext>
            </a:extLst>
          </p:cNvPr>
          <p:cNvSpPr>
            <a:spLocks noGrp="1"/>
          </p:cNvSpPr>
          <p:nvPr>
            <p:ph type="title"/>
          </p:nvPr>
        </p:nvSpPr>
        <p:spPr>
          <a:xfrm>
            <a:off x="961120" y="365125"/>
            <a:ext cx="10392679" cy="685800"/>
          </a:xfrm>
        </p:spPr>
        <p:txBody>
          <a:bodyPr anchor="t">
            <a:normAutofit/>
          </a:bodyPr>
          <a:lstStyle/>
          <a:p>
            <a:r>
              <a:rPr lang="en-US" dirty="0"/>
              <a:t>O&amp;M Essentials</a:t>
            </a:r>
          </a:p>
        </p:txBody>
      </p:sp>
      <p:graphicFrame>
        <p:nvGraphicFramePr>
          <p:cNvPr id="5" name="Content Placeholder 1">
            <a:extLst>
              <a:ext uri="{FF2B5EF4-FFF2-40B4-BE49-F238E27FC236}">
                <a16:creationId xmlns:a16="http://schemas.microsoft.com/office/drawing/2014/main" id="{547358EF-29B1-EAB9-715E-41097E87829D}"/>
              </a:ext>
            </a:extLst>
          </p:cNvPr>
          <p:cNvGraphicFramePr>
            <a:graphicFrameLocks noGrp="1"/>
          </p:cNvGraphicFramePr>
          <p:nvPr>
            <p:ph idx="1"/>
            <p:extLst>
              <p:ext uri="{D42A27DB-BD31-4B8C-83A1-F6EECF244321}">
                <p14:modId xmlns:p14="http://schemas.microsoft.com/office/powerpoint/2010/main" val="490818974"/>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5513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569DEA-B663-942A-1424-152CD7C2890A}"/>
              </a:ext>
            </a:extLst>
          </p:cNvPr>
          <p:cNvSpPr>
            <a:spLocks noGrp="1"/>
          </p:cNvSpPr>
          <p:nvPr>
            <p:ph type="title"/>
          </p:nvPr>
        </p:nvSpPr>
        <p:spPr>
          <a:xfrm>
            <a:off x="961120" y="365125"/>
            <a:ext cx="10392679" cy="685800"/>
          </a:xfrm>
        </p:spPr>
        <p:txBody>
          <a:bodyPr anchor="t">
            <a:normAutofit/>
          </a:bodyPr>
          <a:lstStyle/>
          <a:p>
            <a:r>
              <a:rPr lang="en-US" dirty="0"/>
              <a:t>Design and Sizing</a:t>
            </a:r>
          </a:p>
        </p:txBody>
      </p:sp>
      <p:graphicFrame>
        <p:nvGraphicFramePr>
          <p:cNvPr id="9" name="Content Placeholder 1">
            <a:extLst>
              <a:ext uri="{FF2B5EF4-FFF2-40B4-BE49-F238E27FC236}">
                <a16:creationId xmlns:a16="http://schemas.microsoft.com/office/drawing/2014/main" id="{90E31CC7-51A2-BD72-3C38-3A704C7E8FE6}"/>
              </a:ext>
            </a:extLst>
          </p:cNvPr>
          <p:cNvGraphicFramePr>
            <a:graphicFrameLocks noGrp="1"/>
          </p:cNvGraphicFramePr>
          <p:nvPr>
            <p:ph idx="1"/>
            <p:extLst>
              <p:ext uri="{D42A27DB-BD31-4B8C-83A1-F6EECF244321}">
                <p14:modId xmlns:p14="http://schemas.microsoft.com/office/powerpoint/2010/main" val="3024090328"/>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6333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A8FFFC-443B-C1C6-D20A-AEC838BAF92D}"/>
              </a:ext>
            </a:extLst>
          </p:cNvPr>
          <p:cNvSpPr>
            <a:spLocks noGrp="1"/>
          </p:cNvSpPr>
          <p:nvPr>
            <p:ph type="title"/>
          </p:nvPr>
        </p:nvSpPr>
        <p:spPr>
          <a:xfrm>
            <a:off x="961120" y="365125"/>
            <a:ext cx="10392679" cy="685800"/>
          </a:xfrm>
        </p:spPr>
        <p:txBody>
          <a:bodyPr anchor="t">
            <a:normAutofit/>
          </a:bodyPr>
          <a:lstStyle/>
          <a:p>
            <a:r>
              <a:rPr lang="en-US" dirty="0"/>
              <a:t>Influent Flows and Loading Control</a:t>
            </a:r>
          </a:p>
        </p:txBody>
      </p:sp>
      <p:graphicFrame>
        <p:nvGraphicFramePr>
          <p:cNvPr id="5" name="Content Placeholder 1">
            <a:extLst>
              <a:ext uri="{FF2B5EF4-FFF2-40B4-BE49-F238E27FC236}">
                <a16:creationId xmlns:a16="http://schemas.microsoft.com/office/drawing/2014/main" id="{766BA0A7-A974-24F2-61F0-B259D8C3FBC5}"/>
              </a:ext>
            </a:extLst>
          </p:cNvPr>
          <p:cNvGraphicFramePr>
            <a:graphicFrameLocks noGrp="1"/>
          </p:cNvGraphicFramePr>
          <p:nvPr>
            <p:ph idx="1"/>
            <p:extLst>
              <p:ext uri="{D42A27DB-BD31-4B8C-83A1-F6EECF244321}">
                <p14:modId xmlns:p14="http://schemas.microsoft.com/office/powerpoint/2010/main" val="3977229546"/>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3105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F8295C-43E4-26B6-77AE-892BD03DCD7B}"/>
              </a:ext>
            </a:extLst>
          </p:cNvPr>
          <p:cNvSpPr>
            <a:spLocks noGrp="1"/>
          </p:cNvSpPr>
          <p:nvPr>
            <p:ph type="title"/>
          </p:nvPr>
        </p:nvSpPr>
        <p:spPr>
          <a:xfrm>
            <a:off x="961120" y="365125"/>
            <a:ext cx="10392679" cy="685800"/>
          </a:xfrm>
        </p:spPr>
        <p:txBody>
          <a:bodyPr anchor="t">
            <a:normAutofit/>
          </a:bodyPr>
          <a:lstStyle/>
          <a:p>
            <a:r>
              <a:rPr lang="en-US" dirty="0"/>
              <a:t>Temperature and Climate Factors</a:t>
            </a:r>
          </a:p>
        </p:txBody>
      </p:sp>
      <p:graphicFrame>
        <p:nvGraphicFramePr>
          <p:cNvPr id="5" name="Content Placeholder 1">
            <a:extLst>
              <a:ext uri="{FF2B5EF4-FFF2-40B4-BE49-F238E27FC236}">
                <a16:creationId xmlns:a16="http://schemas.microsoft.com/office/drawing/2014/main" id="{AAFF7A0B-5911-B444-E5A6-708D9D23B115}"/>
              </a:ext>
            </a:extLst>
          </p:cNvPr>
          <p:cNvGraphicFramePr>
            <a:graphicFrameLocks noGrp="1"/>
          </p:cNvGraphicFramePr>
          <p:nvPr>
            <p:ph idx="1"/>
            <p:extLst>
              <p:ext uri="{D42A27DB-BD31-4B8C-83A1-F6EECF244321}">
                <p14:modId xmlns:p14="http://schemas.microsoft.com/office/powerpoint/2010/main" val="372266008"/>
              </p:ext>
            </p:extLst>
          </p:nvPr>
        </p:nvGraphicFramePr>
        <p:xfrm>
          <a:off x="961120" y="1143000"/>
          <a:ext cx="10392680" cy="4984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5591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55D2FA-EEB4-499F-66E7-A3F1D3BEE035}"/>
              </a:ext>
            </a:extLst>
          </p:cNvPr>
          <p:cNvSpPr>
            <a:spLocks noGrp="1"/>
          </p:cNvSpPr>
          <p:nvPr>
            <p:ph type="title"/>
          </p:nvPr>
        </p:nvSpPr>
        <p:spPr>
          <a:xfrm>
            <a:off x="2844800" y="304800"/>
            <a:ext cx="8839200" cy="1143000"/>
          </a:xfrm>
        </p:spPr>
        <p:txBody>
          <a:bodyPr anchor="t">
            <a:normAutofit/>
          </a:bodyPr>
          <a:lstStyle/>
          <a:p>
            <a:r>
              <a:rPr lang="en-US" dirty="0"/>
              <a:t>Aeration Management</a:t>
            </a:r>
          </a:p>
        </p:txBody>
      </p:sp>
      <p:sp>
        <p:nvSpPr>
          <p:cNvPr id="12" name="Content Placeholder 1">
            <a:extLst>
              <a:ext uri="{FF2B5EF4-FFF2-40B4-BE49-F238E27FC236}">
                <a16:creationId xmlns:a16="http://schemas.microsoft.com/office/drawing/2014/main" id="{6BBCDF02-D88F-D880-3B09-03E48110EB40}"/>
              </a:ext>
            </a:extLst>
          </p:cNvPr>
          <p:cNvSpPr>
            <a:spLocks noGrp="1"/>
          </p:cNvSpPr>
          <p:nvPr>
            <p:ph type="body" sz="half" idx="1"/>
          </p:nvPr>
        </p:nvSpPr>
        <p:spPr>
          <a:xfrm>
            <a:off x="609600" y="1874838"/>
            <a:ext cx="5384800" cy="4525962"/>
          </a:xfrm>
        </p:spPr>
        <p:txBody>
          <a:bodyPr>
            <a:normAutofit/>
          </a:bodyPr>
          <a:lstStyle/>
          <a:p>
            <a:r>
              <a:rPr lang="en-US" sz="1800" b="1" dirty="0">
                <a:effectLst/>
              </a:rPr>
              <a:t>Oxygenation in Aerobic Lagoons</a:t>
            </a:r>
            <a:r>
              <a:rPr lang="en-US" sz="1800" dirty="0">
                <a:effectLst/>
              </a:rPr>
              <a:t>: Proper aeration is crucial to maintain aerobic conditions for microbial breakdown of organic matter. </a:t>
            </a:r>
            <a:r>
              <a:rPr lang="en-US" sz="1800" b="1" dirty="0">
                <a:effectLst/>
              </a:rPr>
              <a:t>Aerators</a:t>
            </a:r>
            <a:r>
              <a:rPr lang="en-US" sz="1800" dirty="0">
                <a:effectLst/>
              </a:rPr>
              <a:t> (mechanical or diffused air systems) should be maintained and adjusted to ensure they provide sufficient oxygen throughout the lagoon.</a:t>
            </a:r>
          </a:p>
          <a:p>
            <a:r>
              <a:rPr lang="en-US" sz="1800" b="1" dirty="0">
                <a:effectLst/>
              </a:rPr>
              <a:t>Algae Management in Facultative Lagoons</a:t>
            </a:r>
            <a:r>
              <a:rPr lang="en-US" sz="1800" dirty="0">
                <a:effectLst/>
              </a:rPr>
              <a:t>: Algae are crucial in facultative lagoons for maintaining aerobic conditions in the upper layer. However, excessive algae growth can lead to problems such as </a:t>
            </a:r>
            <a:r>
              <a:rPr lang="en-US" sz="1800" b="1" dirty="0">
                <a:effectLst/>
              </a:rPr>
              <a:t>odor</a:t>
            </a:r>
            <a:r>
              <a:rPr lang="en-US" sz="1800" dirty="0">
                <a:effectLst/>
              </a:rPr>
              <a:t> (due to anaerobic conditions in deeper layers) and </a:t>
            </a:r>
            <a:r>
              <a:rPr lang="en-US" sz="1800" b="1" dirty="0">
                <a:effectLst/>
              </a:rPr>
              <a:t>high nutrient concentrations</a:t>
            </a:r>
            <a:r>
              <a:rPr lang="en-US" sz="1800" dirty="0">
                <a:effectLst/>
              </a:rPr>
              <a:t>. Algae blooms should be monitored and controlled if necessary.</a:t>
            </a:r>
          </a:p>
          <a:p>
            <a:pPr marL="0" indent="0">
              <a:buNone/>
            </a:pPr>
            <a:endParaRPr lang="en-US" sz="1800" dirty="0"/>
          </a:p>
        </p:txBody>
      </p:sp>
      <p:pic>
        <p:nvPicPr>
          <p:cNvPr id="13" name="Picture 12" descr="A close up of water&#10;&#10;Description automatically generated">
            <a:extLst>
              <a:ext uri="{FF2B5EF4-FFF2-40B4-BE49-F238E27FC236}">
                <a16:creationId xmlns:a16="http://schemas.microsoft.com/office/drawing/2014/main" id="{89ADD157-83FB-70C1-C74F-BA0E3758A136}"/>
              </a:ext>
            </a:extLst>
          </p:cNvPr>
          <p:cNvPicPr>
            <a:picLocks noChangeAspect="1"/>
          </p:cNvPicPr>
          <p:nvPr/>
        </p:nvPicPr>
        <p:blipFill>
          <a:blip r:embed="rId2"/>
          <a:srcRect l="26482" r="20169" b="-445"/>
          <a:stretch>
            <a:fillRect/>
          </a:stretch>
        </p:blipFill>
        <p:spPr>
          <a:xfrm>
            <a:off x="6753236" y="1874838"/>
            <a:ext cx="4273527" cy="4525962"/>
          </a:xfrm>
          <a:prstGeom prst="rect">
            <a:avLst/>
          </a:prstGeom>
          <a:noFill/>
        </p:spPr>
      </p:pic>
      <p:sp>
        <p:nvSpPr>
          <p:cNvPr id="4" name="TextBox 3">
            <a:extLst>
              <a:ext uri="{FF2B5EF4-FFF2-40B4-BE49-F238E27FC236}">
                <a16:creationId xmlns:a16="http://schemas.microsoft.com/office/drawing/2014/main" id="{C37F623F-1359-CAFE-E84A-99E18EB915F8}"/>
              </a:ext>
            </a:extLst>
          </p:cNvPr>
          <p:cNvSpPr txBox="1"/>
          <p:nvPr/>
        </p:nvSpPr>
        <p:spPr>
          <a:xfrm>
            <a:off x="6668262" y="6403848"/>
            <a:ext cx="6094476"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0B0004020202020204" pitchFamily="34" charset="0"/>
                <a:ea typeface="Yu Gothic" panose="020B0400000000000000" pitchFamily="34" charset="-128"/>
                <a:cs typeface="Arial" panose="020B0604020202020204" pitchFamily="34" charset="0"/>
              </a:rPr>
              <a:t>Washington Stormwater Center</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lang="en-US" sz="800" dirty="0">
                <a:solidFill>
                  <a:prstClr val="black"/>
                </a:solidFill>
                <a:latin typeface="Aptos" panose="020B0004020202020204" pitchFamily="34" charset="0"/>
                <a:ea typeface="Yu Gothic" panose="020B0400000000000000" pitchFamily="34" charset="-128"/>
                <a:cs typeface="Arial" panose="020B0604020202020204" pitchFamily="34" charset="0"/>
              </a:rPr>
              <a:t>2002</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lang="en-US" sz="800" i="1" dirty="0">
                <a:solidFill>
                  <a:prstClr val="black"/>
                </a:solidFill>
                <a:latin typeface="Aptos" panose="020B0004020202020204" pitchFamily="34" charset="0"/>
                <a:ea typeface="Yu Gothic" panose="020B0400000000000000" pitchFamily="34" charset="-128"/>
                <a:cs typeface="Arial" panose="020B0604020202020204" pitchFamily="34" charset="0"/>
              </a:rPr>
              <a:t>Washington Stormwater Center Updates</a:t>
            </a:r>
            <a:r>
              <a:rPr kumimoji="0" lang="en-US" sz="800" b="0" i="1"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[PowerPoint Slides]</a:t>
            </a:r>
            <a:r>
              <a:rPr kumimoji="0" lang="en-US" sz="800" b="0" i="0" u="none" strike="noStrike" kern="1200" cap="none" spc="0" normalizeH="0" baseline="0" noProof="0" dirty="0">
                <a:ln>
                  <a:noFill/>
                </a:ln>
                <a:solidFill>
                  <a:prstClr val="black"/>
                </a:solidFill>
                <a:effectLst/>
                <a:uLnTx/>
                <a:uFillTx/>
                <a:latin typeface="Aptos" panose="020B0004020202020204" pitchFamily="34" charset="0"/>
                <a:ea typeface="Yu Gothic" panose="020B0400000000000000" pitchFamily="34" charset="-128"/>
                <a:cs typeface="Arial" panose="020B0604020202020204" pitchFamily="34" charset="0"/>
              </a:rPr>
              <a:t> </a:t>
            </a: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2387096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3C96E5-D164-0764-441E-50B13E91EE19}"/>
              </a:ext>
            </a:extLst>
          </p:cNvPr>
          <p:cNvSpPr>
            <a:spLocks noGrp="1"/>
          </p:cNvSpPr>
          <p:nvPr>
            <p:ph type="title"/>
          </p:nvPr>
        </p:nvSpPr>
        <p:spPr>
          <a:xfrm>
            <a:off x="961120" y="365125"/>
            <a:ext cx="10392679" cy="685800"/>
          </a:xfrm>
        </p:spPr>
        <p:txBody>
          <a:bodyPr anchor="t">
            <a:normAutofit/>
          </a:bodyPr>
          <a:lstStyle/>
          <a:p>
            <a:r>
              <a:rPr lang="en-US" dirty="0"/>
              <a:t>Sludge Management</a:t>
            </a:r>
          </a:p>
        </p:txBody>
      </p:sp>
      <p:graphicFrame>
        <p:nvGraphicFramePr>
          <p:cNvPr id="9" name="Content Placeholder 5">
            <a:extLst>
              <a:ext uri="{FF2B5EF4-FFF2-40B4-BE49-F238E27FC236}">
                <a16:creationId xmlns:a16="http://schemas.microsoft.com/office/drawing/2014/main" id="{6C1794FA-B54F-62B4-D566-A69B7640DF34}"/>
              </a:ext>
            </a:extLst>
          </p:cNvPr>
          <p:cNvGraphicFramePr>
            <a:graphicFrameLocks noGrp="1"/>
          </p:cNvGraphicFramePr>
          <p:nvPr>
            <p:ph idx="1"/>
            <p:extLst>
              <p:ext uri="{D42A27DB-BD31-4B8C-83A1-F6EECF244321}">
                <p14:modId xmlns:p14="http://schemas.microsoft.com/office/powerpoint/2010/main" val="2491531692"/>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6882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D5D043-D8E9-5928-62BF-3A34F543A589}"/>
              </a:ext>
            </a:extLst>
          </p:cNvPr>
          <p:cNvSpPr>
            <a:spLocks noGrp="1"/>
          </p:cNvSpPr>
          <p:nvPr>
            <p:ph type="title"/>
          </p:nvPr>
        </p:nvSpPr>
        <p:spPr>
          <a:xfrm>
            <a:off x="961120" y="365125"/>
            <a:ext cx="10392679" cy="685800"/>
          </a:xfrm>
        </p:spPr>
        <p:txBody>
          <a:bodyPr anchor="t">
            <a:normAutofit/>
          </a:bodyPr>
          <a:lstStyle/>
          <a:p>
            <a:r>
              <a:rPr lang="en-US" dirty="0"/>
              <a:t>Nutrient Removal</a:t>
            </a:r>
          </a:p>
        </p:txBody>
      </p:sp>
      <p:graphicFrame>
        <p:nvGraphicFramePr>
          <p:cNvPr id="5" name="Content Placeholder 1">
            <a:extLst>
              <a:ext uri="{FF2B5EF4-FFF2-40B4-BE49-F238E27FC236}">
                <a16:creationId xmlns:a16="http://schemas.microsoft.com/office/drawing/2014/main" id="{B2070A86-03F0-2499-A1EF-5F62A302FC3C}"/>
              </a:ext>
            </a:extLst>
          </p:cNvPr>
          <p:cNvGraphicFramePr>
            <a:graphicFrameLocks noGrp="1"/>
          </p:cNvGraphicFramePr>
          <p:nvPr>
            <p:ph idx="1"/>
            <p:extLst>
              <p:ext uri="{D42A27DB-BD31-4B8C-83A1-F6EECF244321}">
                <p14:modId xmlns:p14="http://schemas.microsoft.com/office/powerpoint/2010/main" val="640263929"/>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3554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55D28-ECF1-10E5-0F73-6F37B4BCBE8F}"/>
              </a:ext>
            </a:extLst>
          </p:cNvPr>
          <p:cNvSpPr>
            <a:spLocks noGrp="1"/>
          </p:cNvSpPr>
          <p:nvPr>
            <p:ph type="title"/>
          </p:nvPr>
        </p:nvSpPr>
        <p:spPr>
          <a:xfrm>
            <a:off x="961120" y="365125"/>
            <a:ext cx="10392679" cy="685800"/>
          </a:xfrm>
        </p:spPr>
        <p:txBody>
          <a:bodyPr anchor="t">
            <a:normAutofit/>
          </a:bodyPr>
          <a:lstStyle/>
          <a:p>
            <a:r>
              <a:rPr lang="en-US" dirty="0"/>
              <a:t>Effluent Quality Monitoring and Compliance</a:t>
            </a:r>
          </a:p>
        </p:txBody>
      </p:sp>
      <p:graphicFrame>
        <p:nvGraphicFramePr>
          <p:cNvPr id="5" name="Content Placeholder 1">
            <a:extLst>
              <a:ext uri="{FF2B5EF4-FFF2-40B4-BE49-F238E27FC236}">
                <a16:creationId xmlns:a16="http://schemas.microsoft.com/office/drawing/2014/main" id="{40582197-6EBA-C978-DE6F-636892346BE8}"/>
              </a:ext>
            </a:extLst>
          </p:cNvPr>
          <p:cNvGraphicFramePr>
            <a:graphicFrameLocks noGrp="1"/>
          </p:cNvGraphicFramePr>
          <p:nvPr>
            <p:ph idx="1"/>
            <p:extLst>
              <p:ext uri="{D42A27DB-BD31-4B8C-83A1-F6EECF244321}">
                <p14:modId xmlns:p14="http://schemas.microsoft.com/office/powerpoint/2010/main" val="3235641601"/>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9640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4945E8-97E7-7A3A-4F8F-A41680BE178F}"/>
              </a:ext>
            </a:extLst>
          </p:cNvPr>
          <p:cNvSpPr>
            <a:spLocks noGrp="1"/>
          </p:cNvSpPr>
          <p:nvPr>
            <p:ph type="title"/>
          </p:nvPr>
        </p:nvSpPr>
        <p:spPr>
          <a:xfrm>
            <a:off x="961120" y="365125"/>
            <a:ext cx="10392679" cy="685800"/>
          </a:xfrm>
        </p:spPr>
        <p:txBody>
          <a:bodyPr anchor="t">
            <a:normAutofit/>
          </a:bodyPr>
          <a:lstStyle/>
          <a:p>
            <a:r>
              <a:rPr lang="en-US" dirty="0"/>
              <a:t>Odor Control</a:t>
            </a:r>
          </a:p>
        </p:txBody>
      </p:sp>
      <p:graphicFrame>
        <p:nvGraphicFramePr>
          <p:cNvPr id="5" name="Content Placeholder 1">
            <a:extLst>
              <a:ext uri="{FF2B5EF4-FFF2-40B4-BE49-F238E27FC236}">
                <a16:creationId xmlns:a16="http://schemas.microsoft.com/office/drawing/2014/main" id="{F19C55E4-40B7-ADF2-E5FB-ED2A3EA265D0}"/>
              </a:ext>
            </a:extLst>
          </p:cNvPr>
          <p:cNvGraphicFramePr>
            <a:graphicFrameLocks noGrp="1"/>
          </p:cNvGraphicFramePr>
          <p:nvPr>
            <p:ph idx="1"/>
            <p:extLst>
              <p:ext uri="{D42A27DB-BD31-4B8C-83A1-F6EECF244321}">
                <p14:modId xmlns:p14="http://schemas.microsoft.com/office/powerpoint/2010/main" val="3687758453"/>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3135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BD08F0-3C6B-DDD9-077E-D69033A84B26}"/>
              </a:ext>
            </a:extLst>
          </p:cNvPr>
          <p:cNvSpPr>
            <a:spLocks noGrp="1"/>
          </p:cNvSpPr>
          <p:nvPr>
            <p:ph type="title"/>
          </p:nvPr>
        </p:nvSpPr>
        <p:spPr>
          <a:xfrm>
            <a:off x="961120" y="365125"/>
            <a:ext cx="10392679" cy="685800"/>
          </a:xfrm>
        </p:spPr>
        <p:txBody>
          <a:bodyPr anchor="t">
            <a:normAutofit/>
          </a:bodyPr>
          <a:lstStyle/>
          <a:p>
            <a:r>
              <a:rPr lang="en-US" dirty="0"/>
              <a:t>Health and Safety Considerations</a:t>
            </a:r>
          </a:p>
        </p:txBody>
      </p:sp>
      <p:graphicFrame>
        <p:nvGraphicFramePr>
          <p:cNvPr id="7" name="Content Placeholder 1">
            <a:extLst>
              <a:ext uri="{FF2B5EF4-FFF2-40B4-BE49-F238E27FC236}">
                <a16:creationId xmlns:a16="http://schemas.microsoft.com/office/drawing/2014/main" id="{5E9C4FB4-4756-48FA-63A4-FF453073BC9A}"/>
              </a:ext>
            </a:extLst>
          </p:cNvPr>
          <p:cNvGraphicFramePr>
            <a:graphicFrameLocks noGrp="1"/>
          </p:cNvGraphicFramePr>
          <p:nvPr>
            <p:ph idx="1"/>
            <p:extLst>
              <p:ext uri="{D42A27DB-BD31-4B8C-83A1-F6EECF244321}">
                <p14:modId xmlns:p14="http://schemas.microsoft.com/office/powerpoint/2010/main" val="316654772"/>
              </p:ext>
            </p:extLst>
          </p:nvPr>
        </p:nvGraphicFramePr>
        <p:xfrm>
          <a:off x="961120" y="1143000"/>
          <a:ext cx="10392680" cy="4984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4378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A38B79-BE7F-3B52-4B34-BA705E8DA4E7}"/>
              </a:ext>
            </a:extLst>
          </p:cNvPr>
          <p:cNvSpPr>
            <a:spLocks noGrp="1"/>
          </p:cNvSpPr>
          <p:nvPr>
            <p:ph type="title"/>
          </p:nvPr>
        </p:nvSpPr>
        <p:spPr>
          <a:xfrm>
            <a:off x="961120" y="365125"/>
            <a:ext cx="10392679" cy="685800"/>
          </a:xfrm>
        </p:spPr>
        <p:txBody>
          <a:bodyPr anchor="t">
            <a:normAutofit/>
          </a:bodyPr>
          <a:lstStyle/>
          <a:p>
            <a:r>
              <a:rPr lang="en-US" dirty="0"/>
              <a:t>Regulatory Compliance and Recordkeeping</a:t>
            </a:r>
          </a:p>
        </p:txBody>
      </p:sp>
      <p:graphicFrame>
        <p:nvGraphicFramePr>
          <p:cNvPr id="5" name="Content Placeholder 1">
            <a:extLst>
              <a:ext uri="{FF2B5EF4-FFF2-40B4-BE49-F238E27FC236}">
                <a16:creationId xmlns:a16="http://schemas.microsoft.com/office/drawing/2014/main" id="{446F941B-E0D1-FCC4-14DA-5E4E93267D2D}"/>
              </a:ext>
            </a:extLst>
          </p:cNvPr>
          <p:cNvGraphicFramePr>
            <a:graphicFrameLocks noGrp="1"/>
          </p:cNvGraphicFramePr>
          <p:nvPr>
            <p:ph idx="1"/>
            <p:extLst>
              <p:ext uri="{D42A27DB-BD31-4B8C-83A1-F6EECF244321}">
                <p14:modId xmlns:p14="http://schemas.microsoft.com/office/powerpoint/2010/main" val="3790964046"/>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0795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BCA6D-C8C1-DFB0-1B76-6504CCAF5095}"/>
              </a:ext>
            </a:extLst>
          </p:cNvPr>
          <p:cNvSpPr>
            <a:spLocks noGrp="1"/>
          </p:cNvSpPr>
          <p:nvPr>
            <p:ph type="title"/>
          </p:nvPr>
        </p:nvSpPr>
        <p:spPr>
          <a:xfrm>
            <a:off x="961120" y="365125"/>
            <a:ext cx="10392679" cy="685800"/>
          </a:xfrm>
        </p:spPr>
        <p:txBody>
          <a:bodyPr anchor="t">
            <a:normAutofit/>
          </a:bodyPr>
          <a:lstStyle/>
          <a:p>
            <a:r>
              <a:rPr lang="en-US" dirty="0"/>
              <a:t>Public and Environmental Impact</a:t>
            </a:r>
          </a:p>
        </p:txBody>
      </p:sp>
      <p:graphicFrame>
        <p:nvGraphicFramePr>
          <p:cNvPr id="5" name="Content Placeholder 1">
            <a:extLst>
              <a:ext uri="{FF2B5EF4-FFF2-40B4-BE49-F238E27FC236}">
                <a16:creationId xmlns:a16="http://schemas.microsoft.com/office/drawing/2014/main" id="{9E7924D4-C28F-011A-BE47-47A041734508}"/>
              </a:ext>
            </a:extLst>
          </p:cNvPr>
          <p:cNvGraphicFramePr>
            <a:graphicFrameLocks noGrp="1"/>
          </p:cNvGraphicFramePr>
          <p:nvPr>
            <p:ph idx="1"/>
            <p:extLst>
              <p:ext uri="{D42A27DB-BD31-4B8C-83A1-F6EECF244321}">
                <p14:modId xmlns:p14="http://schemas.microsoft.com/office/powerpoint/2010/main" val="2784516806"/>
              </p:ext>
            </p:extLst>
          </p:nvPr>
        </p:nvGraphicFramePr>
        <p:xfrm>
          <a:off x="961120" y="1143000"/>
          <a:ext cx="1039268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5278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54DBF0E7-91FB-CCE9-13CA-9DF52CB9D2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0599" b="10599"/>
          <a:stretch/>
        </p:blipFill>
        <p:spPr bwMode="auto">
          <a:xfrm>
            <a:off x="961120" y="1143000"/>
            <a:ext cx="10392680" cy="5486400"/>
          </a:xfrm>
          <a:prstGeom prst="rect">
            <a:avLst/>
          </a:prstGeom>
          <a:solidFill>
            <a:srgbClr val="FFFFFF"/>
          </a:solidFill>
        </p:spPr>
      </p:pic>
      <p:sp>
        <p:nvSpPr>
          <p:cNvPr id="2055" name="Title 2">
            <a:extLst>
              <a:ext uri="{FF2B5EF4-FFF2-40B4-BE49-F238E27FC236}">
                <a16:creationId xmlns:a16="http://schemas.microsoft.com/office/drawing/2014/main" id="{66215F27-B3BC-C99C-AA63-3E7F7A1FB9B4}"/>
              </a:ext>
            </a:extLst>
          </p:cNvPr>
          <p:cNvSpPr>
            <a:spLocks noGrp="1"/>
          </p:cNvSpPr>
          <p:nvPr>
            <p:ph type="title"/>
          </p:nvPr>
        </p:nvSpPr>
        <p:spPr>
          <a:xfrm>
            <a:off x="961120" y="365125"/>
            <a:ext cx="10392679" cy="685800"/>
          </a:xfrm>
        </p:spPr>
        <p:txBody>
          <a:bodyPr/>
          <a:lstStyle/>
          <a:p>
            <a:r>
              <a:rPr lang="en-US" dirty="0"/>
              <a:t>Break Time – 30 minutes</a:t>
            </a:r>
          </a:p>
        </p:txBody>
      </p:sp>
      <p:sp>
        <p:nvSpPr>
          <p:cNvPr id="4" name="TextBox 3">
            <a:extLst>
              <a:ext uri="{FF2B5EF4-FFF2-40B4-BE49-F238E27FC236}">
                <a16:creationId xmlns:a16="http://schemas.microsoft.com/office/drawing/2014/main" id="{E0C515FD-02C8-D756-7517-C5832C1400B2}"/>
              </a:ext>
            </a:extLst>
          </p:cNvPr>
          <p:cNvSpPr txBox="1"/>
          <p:nvPr/>
        </p:nvSpPr>
        <p:spPr>
          <a:xfrm>
            <a:off x="961120" y="6629400"/>
            <a:ext cx="10392680" cy="230832"/>
          </a:xfrm>
          <a:prstGeom prst="rect">
            <a:avLst/>
          </a:prstGeom>
          <a:noFill/>
        </p:spPr>
        <p:txBody>
          <a:bodyPr wrap="square" rtlCol="0">
            <a:spAutoFit/>
          </a:bodyPr>
          <a:lstStyle/>
          <a:p>
            <a:r>
              <a:rPr lang="en-US" sz="900">
                <a:hlinkClick r:id="rId3" tooltip="https://www.flickr.com/photos/freemind/3055745918/"/>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40755718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9526D6-8158-24FE-F335-F24196D170F8}"/>
              </a:ext>
            </a:extLst>
          </p:cNvPr>
          <p:cNvSpPr>
            <a:spLocks noGrp="1"/>
          </p:cNvSpPr>
          <p:nvPr>
            <p:ph idx="1"/>
          </p:nvPr>
        </p:nvSpPr>
        <p:spPr/>
        <p:txBody>
          <a:bodyPr/>
          <a:lstStyle/>
          <a:p>
            <a:r>
              <a:rPr lang="en-US" dirty="0"/>
              <a:t>Review prompt</a:t>
            </a:r>
          </a:p>
        </p:txBody>
      </p:sp>
      <p:sp>
        <p:nvSpPr>
          <p:cNvPr id="3" name="Title 2">
            <a:extLst>
              <a:ext uri="{FF2B5EF4-FFF2-40B4-BE49-F238E27FC236}">
                <a16:creationId xmlns:a16="http://schemas.microsoft.com/office/drawing/2014/main" id="{D0A68D99-4767-E7AF-CCE0-0822C24A0C9A}"/>
              </a:ext>
            </a:extLst>
          </p:cNvPr>
          <p:cNvSpPr>
            <a:spLocks noGrp="1"/>
          </p:cNvSpPr>
          <p:nvPr>
            <p:ph type="title"/>
          </p:nvPr>
        </p:nvSpPr>
        <p:spPr/>
        <p:txBody>
          <a:bodyPr/>
          <a:lstStyle/>
          <a:p>
            <a:r>
              <a:rPr lang="en-US" dirty="0"/>
              <a:t>Activity #2	</a:t>
            </a:r>
          </a:p>
        </p:txBody>
      </p:sp>
    </p:spTree>
    <p:extLst>
      <p:ext uri="{BB962C8B-B14F-4D97-AF65-F5344CB8AC3E}">
        <p14:creationId xmlns:p14="http://schemas.microsoft.com/office/powerpoint/2010/main" val="1136068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ose up of beakers with solution in lab">
            <a:extLst>
              <a:ext uri="{FF2B5EF4-FFF2-40B4-BE49-F238E27FC236}">
                <a16:creationId xmlns:a16="http://schemas.microsoft.com/office/drawing/2014/main" id="{A1FA5628-6E2C-4FCE-FC94-AF8951656EC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635" r="17635"/>
          <a:stretch>
            <a:fillRect/>
          </a:stretch>
        </p:blipFill>
        <p:spPr>
          <a:xfrm>
            <a:off x="5716588" y="0"/>
            <a:ext cx="6475412" cy="6858000"/>
          </a:xfrm>
        </p:spPr>
      </p:pic>
      <p:sp>
        <p:nvSpPr>
          <p:cNvPr id="3" name="Title 2">
            <a:extLst>
              <a:ext uri="{FF2B5EF4-FFF2-40B4-BE49-F238E27FC236}">
                <a16:creationId xmlns:a16="http://schemas.microsoft.com/office/drawing/2014/main" id="{444403F8-9347-39FE-5CCD-0EB8CCF6360D}"/>
              </a:ext>
            </a:extLst>
          </p:cNvPr>
          <p:cNvSpPr>
            <a:spLocks noGrp="1"/>
          </p:cNvSpPr>
          <p:nvPr>
            <p:ph type="title"/>
          </p:nvPr>
        </p:nvSpPr>
        <p:spPr>
          <a:xfrm>
            <a:off x="471169" y="346726"/>
            <a:ext cx="5061952" cy="685800"/>
          </a:xfrm>
        </p:spPr>
        <p:txBody>
          <a:bodyPr anchor="t">
            <a:normAutofit/>
          </a:bodyPr>
          <a:lstStyle/>
          <a:p>
            <a:r>
              <a:rPr lang="en-US" sz="2000"/>
              <a:t>Sampling, Monitoring and Compliance</a:t>
            </a:r>
          </a:p>
        </p:txBody>
      </p:sp>
      <p:graphicFrame>
        <p:nvGraphicFramePr>
          <p:cNvPr id="5" name="Content Placeholder 1">
            <a:extLst>
              <a:ext uri="{FF2B5EF4-FFF2-40B4-BE49-F238E27FC236}">
                <a16:creationId xmlns:a16="http://schemas.microsoft.com/office/drawing/2014/main" id="{BD345A1B-1FA9-E197-18E5-DFBF811FE632}"/>
              </a:ext>
            </a:extLst>
          </p:cNvPr>
          <p:cNvGraphicFramePr>
            <a:graphicFrameLocks noGrp="1"/>
          </p:cNvGraphicFramePr>
          <p:nvPr>
            <p:ph idx="1"/>
            <p:extLst>
              <p:ext uri="{D42A27DB-BD31-4B8C-83A1-F6EECF244321}">
                <p14:modId xmlns:p14="http://schemas.microsoft.com/office/powerpoint/2010/main" val="2092835534"/>
              </p:ext>
            </p:extLst>
          </p:nvPr>
        </p:nvGraphicFramePr>
        <p:xfrm>
          <a:off x="471168" y="1143000"/>
          <a:ext cx="5061952" cy="4684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18303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5720807-2412-24E2-AED0-67C7CA66C3E8}"/>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Flow Rate</a:t>
            </a:r>
            <a:r>
              <a:rPr lang="en-US" sz="12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200" dirty="0">
                <a:effectLst/>
                <a:latin typeface="Aptos" panose="020B0004020202020204" pitchFamily="34" charset="0"/>
                <a:ea typeface="Yu Gothic" panose="020B0400000000000000" pitchFamily="34" charset="-128"/>
                <a:cs typeface="Times New Roman" panose="02020603050405020304" pitchFamily="18" charset="0"/>
              </a:rPr>
              <a:t>: Continuous or daily flow measurements to track influent volume and ensure the lagoon can handle the flow. This is often done using flow meters.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200" dirty="0">
                <a:effectLst/>
                <a:latin typeface="Aptos" panose="020B0004020202020204" pitchFamily="34" charset="0"/>
                <a:ea typeface="Yu Gothic" panose="020B0400000000000000" pitchFamily="34" charset="-128"/>
                <a:cs typeface="Times New Roman" panose="02020603050405020304" pitchFamily="18" charset="0"/>
              </a:rPr>
              <a:t>: Typically, daily or as per permit conditions.</a:t>
            </a:r>
          </a:p>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Key Parameters</a:t>
            </a:r>
            <a:r>
              <a:rPr lang="en-US" sz="12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BOD (Biochemical Oxygen Demand)</a:t>
            </a:r>
            <a:r>
              <a:rPr lang="en-US" sz="1200" dirty="0">
                <a:effectLst/>
                <a:latin typeface="Aptos" panose="020B0004020202020204" pitchFamily="34" charset="0"/>
                <a:ea typeface="Yu Gothic" panose="020B0400000000000000" pitchFamily="34" charset="-128"/>
                <a:cs typeface="Times New Roman" panose="02020603050405020304" pitchFamily="18" charset="0"/>
              </a:rPr>
              <a:t>: Indicates the organic matter in the influent. Helps assess the lagoon’s loading capacity and treatment performance.</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TSS (Total Suspended Solids)</a:t>
            </a:r>
            <a:r>
              <a:rPr lang="en-US" sz="1200" dirty="0">
                <a:effectLst/>
                <a:latin typeface="Aptos" panose="020B0004020202020204" pitchFamily="34" charset="0"/>
                <a:ea typeface="Yu Gothic" panose="020B0400000000000000" pitchFamily="34" charset="-128"/>
                <a:cs typeface="Times New Roman" panose="02020603050405020304" pitchFamily="18" charset="0"/>
              </a:rPr>
              <a:t>: Measures the solid particles in the wastewater.</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Ammonia (NH₃)</a:t>
            </a:r>
            <a:r>
              <a:rPr lang="en-US" sz="1200" dirty="0">
                <a:effectLst/>
                <a:latin typeface="Aptos" panose="020B0004020202020204" pitchFamily="34" charset="0"/>
                <a:ea typeface="Yu Gothic" panose="020B0400000000000000" pitchFamily="34" charset="-128"/>
                <a:cs typeface="Times New Roman" panose="02020603050405020304" pitchFamily="18" charset="0"/>
              </a:rPr>
              <a:t>: Important for understanding nitrogen levels and for managing aeration needs.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pH</a:t>
            </a:r>
            <a:r>
              <a:rPr lang="en-US" sz="1200" dirty="0">
                <a:effectLst/>
                <a:latin typeface="Aptos" panose="020B0004020202020204" pitchFamily="34" charset="0"/>
                <a:ea typeface="Yu Gothic" panose="020B0400000000000000" pitchFamily="34" charset="-128"/>
                <a:cs typeface="Times New Roman" panose="02020603050405020304" pitchFamily="18" charset="0"/>
              </a:rPr>
              <a:t>: Ensures the wastewater is within a pH range conducive to microbial activity.</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Nutrients (Nitrogen, Phosphorus)</a:t>
            </a:r>
            <a:r>
              <a:rPr lang="en-US" sz="1200" dirty="0">
                <a:effectLst/>
                <a:latin typeface="Aptos" panose="020B0004020202020204" pitchFamily="34" charset="0"/>
                <a:ea typeface="Yu Gothic" panose="020B0400000000000000" pitchFamily="34" charset="-128"/>
                <a:cs typeface="Times New Roman" panose="02020603050405020304" pitchFamily="18" charset="0"/>
              </a:rPr>
              <a:t>: Monitoring nitrogen and phosphorus is crucial for nutrient management, especially to prevent eutrophication in receiving water bodies.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Temperature</a:t>
            </a:r>
            <a:r>
              <a:rPr lang="en-US" sz="1200" dirty="0">
                <a:effectLst/>
                <a:latin typeface="Aptos" panose="020B0004020202020204" pitchFamily="34" charset="0"/>
                <a:ea typeface="Yu Gothic" panose="020B0400000000000000" pitchFamily="34" charset="-128"/>
                <a:cs typeface="Times New Roman" panose="02020603050405020304" pitchFamily="18" charset="0"/>
              </a:rPr>
              <a:t>: Affects microbial activity, especially in cold climates, which can slow down treatment processes.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Fecal Coliform or Pathogen Levels</a:t>
            </a:r>
            <a:r>
              <a:rPr lang="en-US" sz="1200" dirty="0">
                <a:effectLst/>
                <a:latin typeface="Aptos" panose="020B0004020202020204" pitchFamily="34" charset="0"/>
                <a:ea typeface="Yu Gothic" panose="020B0400000000000000" pitchFamily="34" charset="-128"/>
                <a:cs typeface="Times New Roman" panose="02020603050405020304" pitchFamily="18" charset="0"/>
              </a:rPr>
              <a:t>: Key for determining the quality of effluent, especially for discharge to public waters or reuse.</a:t>
            </a:r>
          </a:p>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Frequency</a:t>
            </a:r>
            <a:r>
              <a:rPr lang="en-US" sz="1200" u="sng" dirty="0">
                <a:effectLst/>
                <a:latin typeface="Aptos" panose="020B0004020202020204" pitchFamily="34" charset="0"/>
                <a:ea typeface="Yu Gothic" panose="020B0400000000000000" pitchFamily="34" charset="-128"/>
                <a:cs typeface="Arial" panose="020B0604020202020204" pitchFamily="34" charset="0"/>
              </a:rPr>
              <a:t>:</a:t>
            </a:r>
          </a:p>
          <a:p>
            <a:pPr lvl="1">
              <a:lnSpc>
                <a:spcPct val="115000"/>
              </a:lnSpc>
              <a:spcBef>
                <a:spcPts val="0"/>
              </a:spcBef>
              <a:spcAft>
                <a:spcPts val="800"/>
              </a:spcAft>
              <a:buSzPts val="1000"/>
              <a:buFont typeface="Courier New" panose="02070309020205020404" pitchFamily="49" charset="0"/>
              <a:buChar char="o"/>
              <a:tabLst>
                <a:tab pos="457200" algn="l"/>
              </a:tabLst>
            </a:pPr>
            <a:r>
              <a:rPr lang="en-US" sz="1200" dirty="0">
                <a:effectLst/>
                <a:latin typeface="Aptos" panose="020B0004020202020204" pitchFamily="34" charset="0"/>
                <a:ea typeface="Yu Gothic" panose="020B0400000000000000" pitchFamily="34" charset="-128"/>
                <a:cs typeface="Arial" panose="020B0604020202020204" pitchFamily="34" charset="0"/>
              </a:rPr>
              <a:t>Typically, influent sampling is done weekly or as required by permits, but certain parameters like pH or temperature may be monitored more frequently.</a:t>
            </a:r>
          </a:p>
          <a:p>
            <a:endParaRPr lang="en-US" dirty="0"/>
          </a:p>
        </p:txBody>
      </p:sp>
      <p:sp>
        <p:nvSpPr>
          <p:cNvPr id="5" name="Title 4">
            <a:extLst>
              <a:ext uri="{FF2B5EF4-FFF2-40B4-BE49-F238E27FC236}">
                <a16:creationId xmlns:a16="http://schemas.microsoft.com/office/drawing/2014/main" id="{A20FCC6C-3DD6-A7A9-13D9-567693EDDB5E}"/>
              </a:ext>
            </a:extLst>
          </p:cNvPr>
          <p:cNvSpPr>
            <a:spLocks noGrp="1"/>
          </p:cNvSpPr>
          <p:nvPr>
            <p:ph type="title"/>
          </p:nvPr>
        </p:nvSpPr>
        <p:spPr/>
        <p:txBody>
          <a:bodyPr/>
          <a:lstStyle/>
          <a:p>
            <a:r>
              <a:rPr lang="en-US" dirty="0"/>
              <a:t>Influent Sampling and Monitoring</a:t>
            </a:r>
          </a:p>
        </p:txBody>
      </p:sp>
    </p:spTree>
    <p:extLst>
      <p:ext uri="{BB962C8B-B14F-4D97-AF65-F5344CB8AC3E}">
        <p14:creationId xmlns:p14="http://schemas.microsoft.com/office/powerpoint/2010/main" val="20161003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9B212F-995F-A8E8-A9BC-46B69B890327}"/>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Flow Rate</a:t>
            </a:r>
            <a:r>
              <a:rPr lang="en-US" sz="12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200" dirty="0">
                <a:effectLst/>
                <a:latin typeface="Aptos" panose="020B0004020202020204" pitchFamily="34" charset="0"/>
                <a:ea typeface="Yu Gothic" panose="020B0400000000000000" pitchFamily="34" charset="-128"/>
                <a:cs typeface="Times New Roman" panose="02020603050405020304" pitchFamily="18" charset="0"/>
              </a:rPr>
              <a:t>: Similar to influent, effluent flow should be measured continuously or periodically to verify the lagoon's treatment capacity.</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200" dirty="0">
                <a:effectLst/>
                <a:latin typeface="Aptos" panose="020B0004020202020204" pitchFamily="34" charset="0"/>
                <a:ea typeface="Yu Gothic" panose="020B0400000000000000" pitchFamily="34" charset="-128"/>
                <a:cs typeface="Times New Roman" panose="02020603050405020304" pitchFamily="18" charset="0"/>
              </a:rPr>
              <a:t>: Daily or per permit requirements.</a:t>
            </a:r>
          </a:p>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Key Parameters</a:t>
            </a:r>
            <a:r>
              <a:rPr lang="en-US" sz="12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BOD</a:t>
            </a:r>
            <a:r>
              <a:rPr lang="en-US" sz="1200" dirty="0">
                <a:effectLst/>
                <a:latin typeface="Aptos" panose="020B0004020202020204" pitchFamily="34" charset="0"/>
                <a:ea typeface="Yu Gothic" panose="020B0400000000000000" pitchFamily="34" charset="-128"/>
                <a:cs typeface="Times New Roman" panose="02020603050405020304" pitchFamily="18" charset="0"/>
              </a:rPr>
              <a:t>: Effluent BOD is a key indicator of treatment performance and system effectiveness.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TSS</a:t>
            </a:r>
            <a:r>
              <a:rPr lang="en-US" sz="1200" dirty="0">
                <a:effectLst/>
                <a:latin typeface="Aptos" panose="020B0004020202020204" pitchFamily="34" charset="0"/>
                <a:ea typeface="Yu Gothic" panose="020B0400000000000000" pitchFamily="34" charset="-128"/>
                <a:cs typeface="Times New Roman" panose="02020603050405020304" pitchFamily="18" charset="0"/>
              </a:rPr>
              <a:t>: Effluent TSS is important for meeting discharge standards.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pH</a:t>
            </a:r>
            <a:r>
              <a:rPr lang="en-US" sz="1200" dirty="0">
                <a:effectLst/>
                <a:latin typeface="Aptos" panose="020B0004020202020204" pitchFamily="34" charset="0"/>
                <a:ea typeface="Yu Gothic" panose="020B0400000000000000" pitchFamily="34" charset="-128"/>
                <a:cs typeface="Times New Roman" panose="02020603050405020304" pitchFamily="18" charset="0"/>
              </a:rPr>
              <a:t>: The pH of the effluent should meet regulatory discharge limits.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Ammonia (NH₃)</a:t>
            </a:r>
            <a:r>
              <a:rPr lang="en-US" sz="1200" dirty="0">
                <a:effectLst/>
                <a:latin typeface="Aptos" panose="020B0004020202020204" pitchFamily="34" charset="0"/>
                <a:ea typeface="Yu Gothic" panose="020B0400000000000000" pitchFamily="34" charset="-128"/>
                <a:cs typeface="Times New Roman" panose="02020603050405020304" pitchFamily="18" charset="0"/>
              </a:rPr>
              <a:t>: Effluent ammonia is monitored to ensure nitrogen removal, especially in aerobic lagoons.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Nitrate (NO₃)</a:t>
            </a:r>
            <a:r>
              <a:rPr lang="en-US" sz="1200" dirty="0">
                <a:effectLst/>
                <a:latin typeface="Aptos" panose="020B0004020202020204" pitchFamily="34" charset="0"/>
                <a:ea typeface="Yu Gothic" panose="020B0400000000000000" pitchFamily="34" charset="-128"/>
                <a:cs typeface="Times New Roman" panose="02020603050405020304" pitchFamily="18" charset="0"/>
              </a:rPr>
              <a:t>: For systems designed to remove nitrogen, effluent nitrate levels are important.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Total Phosphorus</a:t>
            </a:r>
            <a:r>
              <a:rPr lang="en-US" sz="1200" dirty="0">
                <a:effectLst/>
                <a:latin typeface="Aptos" panose="020B0004020202020204" pitchFamily="34" charset="0"/>
                <a:ea typeface="Yu Gothic" panose="020B0400000000000000" pitchFamily="34" charset="-128"/>
                <a:cs typeface="Times New Roman" panose="02020603050405020304" pitchFamily="18" charset="0"/>
              </a:rPr>
              <a:t>: To assess phosphorus removal efficiency.</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Fecal Coliform or E. Coli</a:t>
            </a:r>
            <a:r>
              <a:rPr lang="en-US" sz="1200" dirty="0">
                <a:effectLst/>
                <a:latin typeface="Aptos" panose="020B0004020202020204" pitchFamily="34" charset="0"/>
                <a:ea typeface="Yu Gothic" panose="020B0400000000000000" pitchFamily="34" charset="-128"/>
                <a:cs typeface="Times New Roman" panose="02020603050405020304" pitchFamily="18" charset="0"/>
              </a:rPr>
              <a:t>: Regulatory standards for pathogen removal must be met in effluent, especially for recreational or potable reuse waters.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200" b="1" dirty="0">
                <a:effectLst/>
                <a:latin typeface="Aptos" panose="020B0004020202020204" pitchFamily="34" charset="0"/>
                <a:ea typeface="Yu Gothic" panose="020B0400000000000000" pitchFamily="34" charset="-128"/>
                <a:cs typeface="Times New Roman" panose="02020603050405020304" pitchFamily="18" charset="0"/>
              </a:rPr>
              <a:t>Chlorine Residual</a:t>
            </a:r>
            <a:r>
              <a:rPr lang="en-US" sz="1200" dirty="0">
                <a:effectLst/>
                <a:latin typeface="Aptos" panose="020B0004020202020204" pitchFamily="34" charset="0"/>
                <a:ea typeface="Yu Gothic" panose="020B0400000000000000" pitchFamily="34" charset="-128"/>
                <a:cs typeface="Times New Roman" panose="02020603050405020304" pitchFamily="18" charset="0"/>
              </a:rPr>
              <a:t>: If chlorine disinfection is used in the lagoon system, residual chlorine levels need to be measured to ensure effective disinfection.</a:t>
            </a:r>
          </a:p>
          <a:p>
            <a:pPr marL="0" marR="0" lvl="0" indent="0">
              <a:lnSpc>
                <a:spcPct val="115000"/>
              </a:lnSpc>
              <a:spcBef>
                <a:spcPts val="0"/>
              </a:spcBef>
              <a:spcAft>
                <a:spcPts val="800"/>
              </a:spcAft>
              <a:buSzPts val="1000"/>
              <a:buNone/>
              <a:tabLst>
                <a:tab pos="457200" algn="l"/>
              </a:tabLst>
            </a:pPr>
            <a:r>
              <a:rPr lang="en-US" sz="1200" b="1" u="sng" dirty="0">
                <a:effectLst/>
                <a:latin typeface="Aptos" panose="020B0004020202020204" pitchFamily="34" charset="0"/>
                <a:ea typeface="Yu Gothic" panose="020B0400000000000000" pitchFamily="34" charset="-128"/>
                <a:cs typeface="Arial" panose="020B0604020202020204" pitchFamily="34" charset="0"/>
              </a:rPr>
              <a:t>Frequency</a:t>
            </a:r>
            <a:r>
              <a:rPr lang="en-US" sz="1200" u="sng" dirty="0">
                <a:effectLst/>
                <a:latin typeface="Aptos" panose="020B0004020202020204" pitchFamily="34" charset="0"/>
                <a:ea typeface="Yu Gothic" panose="020B0400000000000000" pitchFamily="34" charset="-128"/>
                <a:cs typeface="Arial" panose="020B0604020202020204" pitchFamily="34" charset="0"/>
              </a:rPr>
              <a:t>: </a:t>
            </a:r>
          </a:p>
          <a:p>
            <a:pPr lvl="1">
              <a:lnSpc>
                <a:spcPct val="115000"/>
              </a:lnSpc>
              <a:spcBef>
                <a:spcPts val="0"/>
              </a:spcBef>
              <a:spcAft>
                <a:spcPts val="800"/>
              </a:spcAft>
              <a:buSzPts val="1000"/>
              <a:buFont typeface="Courier New" panose="02070309020205020404" pitchFamily="49" charset="0"/>
              <a:buChar char="o"/>
              <a:tabLst>
                <a:tab pos="457200" algn="l"/>
              </a:tabLst>
            </a:pPr>
            <a:r>
              <a:rPr lang="en-US" sz="1200" dirty="0">
                <a:effectLst/>
                <a:latin typeface="Aptos" panose="020B0004020202020204" pitchFamily="34" charset="0"/>
                <a:ea typeface="Yu Gothic" panose="020B0400000000000000" pitchFamily="34" charset="-128"/>
                <a:cs typeface="Arial" panose="020B0604020202020204" pitchFamily="34" charset="0"/>
              </a:rPr>
              <a:t>Effluent sampling is generally required on a </a:t>
            </a:r>
            <a:r>
              <a:rPr lang="en-US" sz="1200" b="1" dirty="0">
                <a:effectLst/>
                <a:latin typeface="Aptos" panose="020B0004020202020204" pitchFamily="34" charset="0"/>
                <a:ea typeface="Yu Gothic" panose="020B0400000000000000" pitchFamily="34" charset="-128"/>
                <a:cs typeface="Arial" panose="020B0604020202020204" pitchFamily="34" charset="0"/>
              </a:rPr>
              <a:t>daily to weekly</a:t>
            </a:r>
            <a:r>
              <a:rPr lang="en-US" sz="1200" dirty="0">
                <a:effectLst/>
                <a:latin typeface="Aptos" panose="020B0004020202020204" pitchFamily="34" charset="0"/>
                <a:ea typeface="Yu Gothic" panose="020B0400000000000000" pitchFamily="34" charset="-128"/>
                <a:cs typeface="Arial" panose="020B0604020202020204" pitchFamily="34" charset="0"/>
              </a:rPr>
              <a:t> basis, depending on the system and discharge permit.</a:t>
            </a:r>
          </a:p>
          <a:p>
            <a:pPr marL="0" indent="0">
              <a:buNone/>
            </a:pPr>
            <a:endParaRPr lang="en-US" dirty="0"/>
          </a:p>
        </p:txBody>
      </p:sp>
      <p:sp>
        <p:nvSpPr>
          <p:cNvPr id="3" name="Title 2">
            <a:extLst>
              <a:ext uri="{FF2B5EF4-FFF2-40B4-BE49-F238E27FC236}">
                <a16:creationId xmlns:a16="http://schemas.microsoft.com/office/drawing/2014/main" id="{4020C242-63AF-60BA-930C-B7BC7230601E}"/>
              </a:ext>
            </a:extLst>
          </p:cNvPr>
          <p:cNvSpPr>
            <a:spLocks noGrp="1"/>
          </p:cNvSpPr>
          <p:nvPr>
            <p:ph type="title"/>
          </p:nvPr>
        </p:nvSpPr>
        <p:spPr/>
        <p:txBody>
          <a:bodyPr/>
          <a:lstStyle/>
          <a:p>
            <a:r>
              <a:rPr lang="en-US" dirty="0"/>
              <a:t>Effluent Sampling and Monitoring</a:t>
            </a:r>
          </a:p>
        </p:txBody>
      </p:sp>
    </p:spTree>
    <p:extLst>
      <p:ext uri="{BB962C8B-B14F-4D97-AF65-F5344CB8AC3E}">
        <p14:creationId xmlns:p14="http://schemas.microsoft.com/office/powerpoint/2010/main" val="25629922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47F53E-05A1-F992-E4CC-F7A90B71E065}"/>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Sludge Depth</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The accumulation of sludge should be measured regularly to ensure that the lagoon is not overloaded. Sludge probes or manual methods can be used to determine the depth of sludge.</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or quarterly, depending on the lagoon size and operational characteristics.</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Sludge Volume and Composition</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Sludge characteristics, such as its composition and methane production (for anaerobic lagoons), should be measured regularly. This helps to determine when dredging or further treatment of sludge is needed.</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Periodically, typically quarterly or annually, depending on the lagoon’s operational conditions.</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Sludge Age</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Tracking the age of sludge helps assess whether it is adequately stabilized.</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Annually or as required.</a:t>
            </a:r>
          </a:p>
          <a:p>
            <a:endParaRPr lang="en-US" dirty="0"/>
          </a:p>
        </p:txBody>
      </p:sp>
      <p:sp>
        <p:nvSpPr>
          <p:cNvPr id="3" name="Title 2">
            <a:extLst>
              <a:ext uri="{FF2B5EF4-FFF2-40B4-BE49-F238E27FC236}">
                <a16:creationId xmlns:a16="http://schemas.microsoft.com/office/drawing/2014/main" id="{339C9B2F-A464-4DDF-31D0-9A79B997F63B}"/>
              </a:ext>
            </a:extLst>
          </p:cNvPr>
          <p:cNvSpPr>
            <a:spLocks noGrp="1"/>
          </p:cNvSpPr>
          <p:nvPr>
            <p:ph type="title"/>
          </p:nvPr>
        </p:nvSpPr>
        <p:spPr/>
        <p:txBody>
          <a:bodyPr/>
          <a:lstStyle/>
          <a:p>
            <a:r>
              <a:rPr lang="en-US" dirty="0"/>
              <a:t>Sludge Monitoring</a:t>
            </a:r>
          </a:p>
        </p:txBody>
      </p:sp>
    </p:spTree>
    <p:extLst>
      <p:ext uri="{BB962C8B-B14F-4D97-AF65-F5344CB8AC3E}">
        <p14:creationId xmlns:p14="http://schemas.microsoft.com/office/powerpoint/2010/main" val="9926063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1B09C2-72FC-C2B5-8842-88DDDE4174B2}"/>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Algae Growth</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Algae growth is crucial for facultative lagoons as it supports aerobic processes. Monitoring algae blooms is important to avoid overgrowth that can cause odors or system imbalance.</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Weekly or monthly, depending on the lagoon and weather conditions.</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Dissolved Oxygen (DO)</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In aerobic and facultative lagoons, DO levels must be monitored to ensure adequate oxygen for microbial activity, especially in the upper layers.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Weekly or as needed in aerobic lagoons; may be less frequent in facultative lagoons unless aeration is used.</a:t>
            </a:r>
          </a:p>
          <a:p>
            <a:endParaRPr lang="en-US" dirty="0"/>
          </a:p>
        </p:txBody>
      </p:sp>
      <p:sp>
        <p:nvSpPr>
          <p:cNvPr id="3" name="Title 2">
            <a:extLst>
              <a:ext uri="{FF2B5EF4-FFF2-40B4-BE49-F238E27FC236}">
                <a16:creationId xmlns:a16="http://schemas.microsoft.com/office/drawing/2014/main" id="{7B6B517C-A697-12A6-1E50-8BC2101627DF}"/>
              </a:ext>
            </a:extLst>
          </p:cNvPr>
          <p:cNvSpPr>
            <a:spLocks noGrp="1"/>
          </p:cNvSpPr>
          <p:nvPr>
            <p:ph type="title"/>
          </p:nvPr>
        </p:nvSpPr>
        <p:spPr/>
        <p:txBody>
          <a:bodyPr>
            <a:normAutofit fontScale="90000"/>
          </a:bodyPr>
          <a:lstStyle/>
          <a:p>
            <a:r>
              <a:rPr lang="en-US" sz="3600" b="1" dirty="0">
                <a:effectLst/>
                <a:latin typeface="Aptos" panose="020B0004020202020204" pitchFamily="34" charset="0"/>
                <a:ea typeface="Yu Gothic" panose="020B0400000000000000" pitchFamily="34" charset="-128"/>
                <a:cs typeface="Arial" panose="020B0604020202020204" pitchFamily="34" charset="0"/>
              </a:rPr>
              <a:t>Algae and Oxygen Levels (for Facultative Lagoons)</a:t>
            </a:r>
            <a:endParaRPr lang="en-US" dirty="0"/>
          </a:p>
        </p:txBody>
      </p:sp>
    </p:spTree>
    <p:extLst>
      <p:ext uri="{BB962C8B-B14F-4D97-AF65-F5344CB8AC3E}">
        <p14:creationId xmlns:p14="http://schemas.microsoft.com/office/powerpoint/2010/main" val="34602745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7F95A0-03F8-B0F7-6455-6B3949A0E1D6}"/>
              </a:ext>
            </a:extLst>
          </p:cNvPr>
          <p:cNvSpPr>
            <a:spLocks noGrp="1"/>
          </p:cNvSpPr>
          <p:nvPr>
            <p:ph idx="1"/>
          </p:nvPr>
        </p:nvSpPr>
        <p:spPr>
          <a:xfrm>
            <a:off x="646795" y="1050925"/>
            <a:ext cx="10392680" cy="5486400"/>
          </a:xfrm>
        </p:spPr>
        <p:txBody>
          <a:bodyPr/>
          <a:lstStyle/>
          <a:p>
            <a:pPr marL="457200" marR="0" lvl="1" indent="0">
              <a:lnSpc>
                <a:spcPct val="115000"/>
              </a:lnSpc>
              <a:spcBef>
                <a:spcPts val="0"/>
              </a:spcBef>
              <a:spcAft>
                <a:spcPts val="800"/>
              </a:spcAft>
              <a:buSzPts val="1000"/>
              <a:buNone/>
              <a:tabLst>
                <a:tab pos="914400" algn="l"/>
              </a:tabLst>
            </a:pPr>
            <a:endParaRPr lang="en-US" dirty="0"/>
          </a:p>
          <a:p>
            <a:pPr marL="457200" marR="0" lvl="1" indent="0">
              <a:lnSpc>
                <a:spcPct val="115000"/>
              </a:lnSpc>
              <a:spcBef>
                <a:spcPts val="0"/>
              </a:spcBef>
              <a:spcAft>
                <a:spcPts val="800"/>
              </a:spcAft>
              <a:buSzPts val="1000"/>
              <a:buNone/>
              <a:tabLst>
                <a:tab pos="914400" algn="l"/>
              </a:tabLst>
            </a:pPr>
            <a:r>
              <a:rPr lang="en-US" sz="1600" b="1" u="sng"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u="sng" dirty="0">
                <a:effectLst/>
                <a:latin typeface="Aptos" panose="020B0004020202020204" pitchFamily="34" charset="0"/>
                <a:ea typeface="Yu Gothic" panose="020B0400000000000000" pitchFamily="34" charset="-128"/>
                <a:cs typeface="Times New Roman" panose="02020603050405020304" pitchFamily="18" charset="0"/>
              </a:rPr>
              <a:t>: </a:t>
            </a:r>
          </a:p>
          <a:p>
            <a:pPr marR="0" lvl="1">
              <a:lnSpc>
                <a:spcPct val="115000"/>
              </a:lnSpc>
              <a:spcBef>
                <a:spcPts val="0"/>
              </a:spcBef>
              <a:spcAft>
                <a:spcPts val="800"/>
              </a:spcAft>
              <a:buSzPts val="1000"/>
              <a:buFont typeface="Courier New" panose="02070309020205020404" pitchFamily="49" charset="0"/>
              <a:buChar char="o"/>
              <a:tabLst>
                <a:tab pos="914400" algn="l"/>
              </a:tabLst>
            </a:pPr>
            <a:r>
              <a:rPr lang="en-US" sz="1600" dirty="0">
                <a:effectLst/>
                <a:latin typeface="Aptos" panose="020B0004020202020204" pitchFamily="34" charset="0"/>
                <a:ea typeface="Yu Gothic" panose="020B0400000000000000" pitchFamily="34" charset="-128"/>
                <a:cs typeface="Times New Roman" panose="02020603050405020304" pitchFamily="18" charset="0"/>
              </a:rPr>
              <a:t>Temperature impacts microbial activity and the overall treatment process. It's important to monitor the lagoon’s temperature to adjust operations (e.g., aeration, retention time) accordingly.</a:t>
            </a:r>
          </a:p>
          <a:p>
            <a:pPr marL="457200" marR="0" lvl="1" indent="0">
              <a:lnSpc>
                <a:spcPct val="115000"/>
              </a:lnSpc>
              <a:spcBef>
                <a:spcPts val="0"/>
              </a:spcBef>
              <a:spcAft>
                <a:spcPts val="800"/>
              </a:spcAft>
              <a:buSzPts val="1000"/>
              <a:buNone/>
              <a:tabLst>
                <a:tab pos="914400" algn="l"/>
              </a:tabLst>
            </a:pPr>
            <a:r>
              <a:rPr lang="en-US" sz="1600" b="1" u="sng"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u="sng" dirty="0">
                <a:effectLst/>
                <a:latin typeface="Aptos" panose="020B0004020202020204" pitchFamily="34" charset="0"/>
                <a:ea typeface="Yu Gothic" panose="020B0400000000000000" pitchFamily="34" charset="-128"/>
                <a:cs typeface="Times New Roman" panose="02020603050405020304" pitchFamily="18" charset="0"/>
              </a:rPr>
              <a:t>: </a:t>
            </a:r>
          </a:p>
          <a:p>
            <a:pPr marR="0" lvl="1">
              <a:lnSpc>
                <a:spcPct val="115000"/>
              </a:lnSpc>
              <a:spcBef>
                <a:spcPts val="0"/>
              </a:spcBef>
              <a:spcAft>
                <a:spcPts val="800"/>
              </a:spcAft>
              <a:buSzPts val="1000"/>
              <a:buFont typeface="Courier New" panose="02070309020205020404" pitchFamily="49" charset="0"/>
              <a:buChar char="o"/>
              <a:tabLst>
                <a:tab pos="914400" algn="l"/>
              </a:tabLst>
            </a:pPr>
            <a:r>
              <a:rPr lang="en-US" sz="1600" dirty="0">
                <a:effectLst/>
                <a:latin typeface="Aptos" panose="020B0004020202020204" pitchFamily="34" charset="0"/>
                <a:ea typeface="Yu Gothic" panose="020B0400000000000000" pitchFamily="34" charset="-128"/>
                <a:cs typeface="Times New Roman" panose="02020603050405020304" pitchFamily="18" charset="0"/>
              </a:rPr>
              <a:t>Daily or weekly, especially in seasonal climates where temperature variation is significant.</a:t>
            </a:r>
          </a:p>
          <a:p>
            <a:endParaRPr lang="en-US" dirty="0"/>
          </a:p>
        </p:txBody>
      </p:sp>
      <p:sp>
        <p:nvSpPr>
          <p:cNvPr id="3" name="Title 2">
            <a:extLst>
              <a:ext uri="{FF2B5EF4-FFF2-40B4-BE49-F238E27FC236}">
                <a16:creationId xmlns:a16="http://schemas.microsoft.com/office/drawing/2014/main" id="{0F31442F-C494-8E4C-076A-848962F492F5}"/>
              </a:ext>
            </a:extLst>
          </p:cNvPr>
          <p:cNvSpPr>
            <a:spLocks noGrp="1"/>
          </p:cNvSpPr>
          <p:nvPr>
            <p:ph type="title"/>
          </p:nvPr>
        </p:nvSpPr>
        <p:spPr/>
        <p:txBody>
          <a:bodyPr/>
          <a:lstStyle/>
          <a:p>
            <a:r>
              <a:rPr lang="en-US" sz="3600" b="1" dirty="0">
                <a:effectLst/>
                <a:latin typeface="Aptos" panose="020B0004020202020204" pitchFamily="34" charset="0"/>
                <a:ea typeface="Yu Gothic" panose="020B0400000000000000" pitchFamily="34" charset="-128"/>
                <a:cs typeface="Arial" panose="020B0604020202020204" pitchFamily="34" charset="0"/>
              </a:rPr>
              <a:t>Temperature Monitoring</a:t>
            </a:r>
            <a:endParaRPr lang="en-US" dirty="0"/>
          </a:p>
        </p:txBody>
      </p:sp>
    </p:spTree>
    <p:extLst>
      <p:ext uri="{BB962C8B-B14F-4D97-AF65-F5344CB8AC3E}">
        <p14:creationId xmlns:p14="http://schemas.microsoft.com/office/powerpoint/2010/main" val="9293364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C50D17A-D23C-C30D-770D-325CDABDF27C}"/>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endParaRPr lang="en-US" sz="1200" b="1" u="sng" dirty="0">
              <a:effectLst/>
              <a:latin typeface="Aptos" panose="020B0004020202020204" pitchFamily="34" charset="0"/>
              <a:ea typeface="Yu Gothic" panose="020B0400000000000000" pitchFamily="34" charset="-128"/>
              <a:cs typeface="Arial" panose="020B0604020202020204" pitchFamily="34" charset="0"/>
            </a:endParaRPr>
          </a:p>
          <a:p>
            <a:pPr marL="0" marR="0" lvl="0" indent="0">
              <a:lnSpc>
                <a:spcPct val="115000"/>
              </a:lnSpc>
              <a:spcBef>
                <a:spcPts val="0"/>
              </a:spcBef>
              <a:spcAft>
                <a:spcPts val="800"/>
              </a:spcAft>
              <a:buSzPts val="1000"/>
              <a:buNone/>
              <a:tabLst>
                <a:tab pos="457200" algn="l"/>
              </a:tabLst>
            </a:pPr>
            <a:endParaRPr lang="en-US" sz="1200" b="1" u="sng" dirty="0">
              <a:latin typeface="Aptos" panose="020B0004020202020204" pitchFamily="34" charset="0"/>
              <a:ea typeface="Yu Gothic" panose="020B0400000000000000" pitchFamily="34" charset="-128"/>
              <a:cs typeface="Arial" panose="020B0604020202020204" pitchFamily="34"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Methane Production</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Anaerobic lagoons produce methane as a byproduct. Monitoring methane levels helps determine the rate of sludge stabilization and ensures there is no dangerous gas buildup.</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or as part of regular sludge management checks.</a:t>
            </a: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Gas Emissions</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It may be important to monitor other gases, such as hydrogen sulfide, which can lead to odor problems and safety concerns.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or based on operational needs and safety protocols.</a:t>
            </a:r>
          </a:p>
          <a:p>
            <a:pPr marL="0" indent="0">
              <a:buNone/>
            </a:pPr>
            <a:endParaRPr lang="en-US" dirty="0"/>
          </a:p>
        </p:txBody>
      </p:sp>
      <p:sp>
        <p:nvSpPr>
          <p:cNvPr id="3" name="Title 2">
            <a:extLst>
              <a:ext uri="{FF2B5EF4-FFF2-40B4-BE49-F238E27FC236}">
                <a16:creationId xmlns:a16="http://schemas.microsoft.com/office/drawing/2014/main" id="{35093AEA-C294-D47D-4187-6FC22F57496F}"/>
              </a:ext>
            </a:extLst>
          </p:cNvPr>
          <p:cNvSpPr>
            <a:spLocks noGrp="1"/>
          </p:cNvSpPr>
          <p:nvPr>
            <p:ph type="title"/>
          </p:nvPr>
        </p:nvSpPr>
        <p:spPr/>
        <p:txBody>
          <a:bodyPr>
            <a:normAutofit fontScale="90000"/>
          </a:bodyPr>
          <a:lstStyle/>
          <a:p>
            <a:r>
              <a:rPr lang="en-US" sz="3600" b="1" dirty="0">
                <a:effectLst/>
                <a:latin typeface="Aptos" panose="020B0004020202020204" pitchFamily="34" charset="0"/>
                <a:ea typeface="Yu Gothic" panose="020B0400000000000000" pitchFamily="34" charset="-128"/>
                <a:cs typeface="Arial" panose="020B0604020202020204" pitchFamily="34" charset="0"/>
              </a:rPr>
              <a:t>Methane and Gas Monitoring (for Anaerobic Lagoons)</a:t>
            </a:r>
            <a:endParaRPr lang="en-US" dirty="0"/>
          </a:p>
        </p:txBody>
      </p:sp>
    </p:spTree>
    <p:extLst>
      <p:ext uri="{BB962C8B-B14F-4D97-AF65-F5344CB8AC3E}">
        <p14:creationId xmlns:p14="http://schemas.microsoft.com/office/powerpoint/2010/main" val="27514907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209057-4338-EB37-F98C-9934B24A3AF7}"/>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Aeration System Performance</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For aerobic lagoons, monitoring the aeration system’s performance (e.g., power consumption, dissolved oxygen levels, aerator function) is essential to ensure proper treatment.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Daily checks or automated monitoring for aerators.</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Inlet and Outlet Structures</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Regular inspection of inlet and outlet structures to ensure proper flow distribution and prevent short circuiting. Also, monitoring for clogging or damage.</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inspections or as needed.</a:t>
            </a:r>
          </a:p>
          <a:p>
            <a:pPr marL="0" indent="0">
              <a:buNone/>
            </a:pPr>
            <a:endParaRPr lang="en-US" dirty="0"/>
          </a:p>
        </p:txBody>
      </p:sp>
      <p:sp>
        <p:nvSpPr>
          <p:cNvPr id="3" name="Title 2">
            <a:extLst>
              <a:ext uri="{FF2B5EF4-FFF2-40B4-BE49-F238E27FC236}">
                <a16:creationId xmlns:a16="http://schemas.microsoft.com/office/drawing/2014/main" id="{18E46F61-280F-707E-2254-665B5F209D0B}"/>
              </a:ext>
            </a:extLst>
          </p:cNvPr>
          <p:cNvSpPr>
            <a:spLocks noGrp="1"/>
          </p:cNvSpPr>
          <p:nvPr>
            <p:ph type="title"/>
          </p:nvPr>
        </p:nvSpPr>
        <p:spPr/>
        <p:txBody>
          <a:bodyPr/>
          <a:lstStyle/>
          <a:p>
            <a:r>
              <a:rPr lang="en-US" sz="3600" b="1" dirty="0">
                <a:effectLst/>
                <a:latin typeface="Aptos" panose="020B0004020202020204" pitchFamily="34" charset="0"/>
                <a:ea typeface="Yu Gothic" panose="020B0400000000000000" pitchFamily="34" charset="-128"/>
                <a:cs typeface="Arial" panose="020B0604020202020204" pitchFamily="34" charset="0"/>
              </a:rPr>
              <a:t>Operational and Maintenance Monitoring</a:t>
            </a:r>
            <a:endParaRPr lang="en-US" dirty="0"/>
          </a:p>
        </p:txBody>
      </p:sp>
    </p:spTree>
    <p:extLst>
      <p:ext uri="{BB962C8B-B14F-4D97-AF65-F5344CB8AC3E}">
        <p14:creationId xmlns:p14="http://schemas.microsoft.com/office/powerpoint/2010/main" val="7011678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314A21-5583-45C5-ACAB-779F225287C2}"/>
              </a:ext>
            </a:extLst>
          </p:cNvPr>
          <p:cNvSpPr>
            <a:spLocks noGrp="1"/>
          </p:cNvSpPr>
          <p:nvPr>
            <p:ph idx="1"/>
          </p:nvPr>
        </p:nvSpPr>
        <p:spPr/>
        <p:txBody>
          <a:bodyPr/>
          <a:lstStyle/>
          <a:p>
            <a:pPr marL="0" marR="0" lvl="0" indent="0">
              <a:lnSpc>
                <a:spcPct val="115000"/>
              </a:lnSpc>
              <a:spcBef>
                <a:spcPts val="0"/>
              </a:spcBef>
              <a:spcAft>
                <a:spcPts val="800"/>
              </a:spcAft>
              <a:buSzPts val="1000"/>
              <a:buNone/>
              <a:tabLst>
                <a:tab pos="457200" algn="l"/>
              </a:tabLst>
            </a:pPr>
            <a:endParaRPr lang="en-US" sz="1200" b="1" dirty="0">
              <a:effectLst/>
              <a:latin typeface="Aptos" panose="020B0004020202020204" pitchFamily="34" charset="0"/>
              <a:ea typeface="Yu Gothic" panose="020B0400000000000000" pitchFamily="34" charset="-128"/>
              <a:cs typeface="Arial" panose="020B0604020202020204" pitchFamily="34"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Lagoon Condition</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Visual inspections of the lagoon for signs of erosion, excessive algae growth, short-circuiting, or other structural issues.</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or quarterly.</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u="sng" dirty="0">
                <a:effectLst/>
                <a:latin typeface="Aptos" panose="020B0004020202020204" pitchFamily="34" charset="0"/>
                <a:ea typeface="Yu Gothic" panose="020B0400000000000000" pitchFamily="34" charset="-128"/>
                <a:cs typeface="Arial" panose="020B0604020202020204" pitchFamily="34" charset="0"/>
              </a:rPr>
              <a:t>Fence and Safety</a:t>
            </a:r>
            <a:r>
              <a:rPr lang="en-US" sz="1600" u="sng"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Ensuring that safety barriers (such as fencing) are intact and that the lagoon does not pose a safety risk to the public.</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Monthly or after significant weather events.</a:t>
            </a:r>
          </a:p>
          <a:p>
            <a:endParaRPr lang="en-US" dirty="0"/>
          </a:p>
        </p:txBody>
      </p:sp>
      <p:sp>
        <p:nvSpPr>
          <p:cNvPr id="3" name="Title 2">
            <a:extLst>
              <a:ext uri="{FF2B5EF4-FFF2-40B4-BE49-F238E27FC236}">
                <a16:creationId xmlns:a16="http://schemas.microsoft.com/office/drawing/2014/main" id="{2136E65D-CD51-449F-D05D-B2F4BB6617C6}"/>
              </a:ext>
            </a:extLst>
          </p:cNvPr>
          <p:cNvSpPr>
            <a:spLocks noGrp="1"/>
          </p:cNvSpPr>
          <p:nvPr>
            <p:ph type="title"/>
          </p:nvPr>
        </p:nvSpPr>
        <p:spPr>
          <a:xfrm>
            <a:off x="961120" y="365125"/>
            <a:ext cx="10392679" cy="577850"/>
          </a:xfrm>
        </p:spPr>
        <p:txBody>
          <a:bodyPr>
            <a:normAutofit fontScale="90000"/>
          </a:bodyPr>
          <a:lstStyle/>
          <a:p>
            <a:pPr marL="0" marR="0">
              <a:lnSpc>
                <a:spcPct val="115000"/>
              </a:lnSpc>
              <a:spcBef>
                <a:spcPts val="0"/>
              </a:spcBef>
              <a:spcAft>
                <a:spcPts val="800"/>
              </a:spcAft>
            </a:pPr>
            <a:r>
              <a:rPr lang="en-US" sz="3600" b="1" dirty="0">
                <a:effectLst/>
                <a:latin typeface="Aptos" panose="020B0004020202020204" pitchFamily="34" charset="0"/>
                <a:ea typeface="Yu Gothic" panose="020B0400000000000000" pitchFamily="34" charset="-128"/>
                <a:cs typeface="Arial" panose="020B0604020202020204" pitchFamily="34" charset="0"/>
              </a:rPr>
              <a:t>Regular Inspections</a:t>
            </a:r>
            <a:br>
              <a:rPr lang="en-US" sz="3600" dirty="0">
                <a:effectLst/>
                <a:latin typeface="Aptos" panose="020B0004020202020204" pitchFamily="34" charset="0"/>
                <a:ea typeface="Yu Gothic" panose="020B0400000000000000" pitchFamily="34" charset="-128"/>
                <a:cs typeface="Arial" panose="020B0604020202020204" pitchFamily="34" charset="0"/>
              </a:rPr>
            </a:br>
            <a:endParaRPr lang="en-US" dirty="0"/>
          </a:p>
        </p:txBody>
      </p:sp>
    </p:spTree>
    <p:extLst>
      <p:ext uri="{BB962C8B-B14F-4D97-AF65-F5344CB8AC3E}">
        <p14:creationId xmlns:p14="http://schemas.microsoft.com/office/powerpoint/2010/main" val="886246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62D1F7-9DB8-87C4-3DCD-8165D00359F6}"/>
              </a:ext>
            </a:extLst>
          </p:cNvPr>
          <p:cNvSpPr>
            <a:spLocks noGrp="1"/>
          </p:cNvSpPr>
          <p:nvPr>
            <p:ph idx="1"/>
          </p:nvPr>
        </p:nvSpPr>
        <p:spPr/>
        <p:txBody>
          <a:bodyPr>
            <a:normAutofit/>
          </a:bodyPr>
          <a:lstStyle/>
          <a:p>
            <a:pPr marL="0" marR="0" lvl="0" indent="0">
              <a:lnSpc>
                <a:spcPct val="115000"/>
              </a:lnSpc>
              <a:spcBef>
                <a:spcPts val="0"/>
              </a:spcBef>
              <a:spcAft>
                <a:spcPts val="800"/>
              </a:spcAft>
              <a:buSzPts val="1000"/>
              <a:buNone/>
              <a:tabLst>
                <a:tab pos="457200" algn="l"/>
              </a:tabLst>
            </a:pPr>
            <a:r>
              <a:rPr lang="en-US" sz="1600" b="1" dirty="0">
                <a:effectLst/>
                <a:latin typeface="Aptos" panose="020B0004020202020204" pitchFamily="34" charset="0"/>
                <a:ea typeface="Yu Gothic" panose="020B0400000000000000" pitchFamily="34" charset="-128"/>
                <a:cs typeface="Arial" panose="020B0604020202020204" pitchFamily="34" charset="0"/>
              </a:rPr>
              <a:t>Regulatory Compliance</a:t>
            </a:r>
            <a:r>
              <a:rPr lang="en-US" sz="1600" dirty="0">
                <a:effectLst/>
                <a:latin typeface="Aptos" panose="020B0004020202020204" pitchFamily="34" charset="0"/>
                <a:ea typeface="Yu Gothic" panose="020B0400000000000000" pitchFamily="34" charset="-128"/>
                <a:cs typeface="Arial" panose="020B0604020202020204" pitchFamily="34" charset="0"/>
              </a:rPr>
              <a: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Monitoring</a:t>
            </a:r>
            <a:r>
              <a:rPr lang="en-US" sz="1600" dirty="0">
                <a:effectLst/>
                <a:latin typeface="Aptos" panose="020B0004020202020204" pitchFamily="34" charset="0"/>
                <a:ea typeface="Yu Gothic" panose="020B0400000000000000" pitchFamily="34" charset="-128"/>
                <a:cs typeface="Times New Roman" panose="02020603050405020304" pitchFamily="18" charset="0"/>
              </a:rPr>
              <a:t>: Sampling and testing must meet local, state, and federal requirements for discharge quality, pathogen levels, and nutrient content.</a:t>
            </a:r>
          </a:p>
          <a:p>
            <a:pPr marL="742950" marR="0" lvl="1" indent="-285750">
              <a:lnSpc>
                <a:spcPct val="115000"/>
              </a:lnSpc>
              <a:spcBef>
                <a:spcPts val="0"/>
              </a:spcBef>
              <a:spcAft>
                <a:spcPts val="800"/>
              </a:spcAft>
              <a:buSzPts val="1000"/>
              <a:buFont typeface="Courier New" panose="02070309020205020404" pitchFamily="49" charset="0"/>
              <a:buChar char="o"/>
              <a:tabLst>
                <a:tab pos="914400" algn="l"/>
              </a:tabLst>
            </a:pPr>
            <a:r>
              <a:rPr lang="en-US" sz="1600" b="1" dirty="0">
                <a:effectLst/>
                <a:latin typeface="Aptos" panose="020B0004020202020204" pitchFamily="34" charset="0"/>
                <a:ea typeface="Yu Gothic" panose="020B0400000000000000" pitchFamily="34" charset="-128"/>
                <a:cs typeface="Times New Roman" panose="02020603050405020304" pitchFamily="18" charset="0"/>
              </a:rPr>
              <a:t>Frequency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Regular reporting, often </a:t>
            </a:r>
            <a:r>
              <a:rPr lang="en-US" sz="1600" b="1" dirty="0">
                <a:effectLst/>
                <a:latin typeface="Aptos" panose="020B0004020202020204" pitchFamily="34" charset="0"/>
                <a:ea typeface="Yu Gothic" panose="020B0400000000000000" pitchFamily="34" charset="-128"/>
                <a:cs typeface="Times New Roman" panose="02020603050405020304" pitchFamily="18" charset="0"/>
              </a:rPr>
              <a:t>monthly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or </a:t>
            </a:r>
            <a:r>
              <a:rPr lang="en-US" sz="1600" b="1" dirty="0">
                <a:effectLst/>
                <a:latin typeface="Aptos" panose="020B0004020202020204" pitchFamily="34" charset="0"/>
                <a:ea typeface="Yu Gothic" panose="020B0400000000000000" pitchFamily="34" charset="-128"/>
                <a:cs typeface="Times New Roman" panose="02020603050405020304" pitchFamily="18" charset="0"/>
              </a:rPr>
              <a:t>quarterly</a:t>
            </a:r>
            <a:r>
              <a:rPr lang="en-US" sz="1600" dirty="0">
                <a:effectLst/>
                <a:latin typeface="Aptos" panose="020B0004020202020204" pitchFamily="34" charset="0"/>
                <a:ea typeface="Yu Gothic" panose="020B0400000000000000" pitchFamily="34" charset="-128"/>
                <a:cs typeface="Times New Roman" panose="02020603050405020304" pitchFamily="18" charset="0"/>
              </a:rPr>
              <a:t>, to environmental agencies for compliance with permit conditions.</a:t>
            </a:r>
          </a:p>
          <a:p>
            <a:pPr marL="457200" marR="0" lvl="1" indent="0">
              <a:lnSpc>
                <a:spcPct val="115000"/>
              </a:lnSpc>
              <a:spcBef>
                <a:spcPts val="0"/>
              </a:spcBef>
              <a:spcAft>
                <a:spcPts val="800"/>
              </a:spcAft>
              <a:buSzPts val="1000"/>
              <a:buNone/>
              <a:tabLst>
                <a:tab pos="914400" algn="l"/>
              </a:tabLst>
            </a:pPr>
            <a:endParaRPr lang="en-US" sz="1600" dirty="0">
              <a:effectLst/>
              <a:latin typeface="Aptos" panose="020B0004020202020204" pitchFamily="34" charset="0"/>
              <a:ea typeface="Yu Gothic" panose="020B0400000000000000" pitchFamily="34" charset="-128"/>
              <a:cs typeface="Times New Roman" panose="02020603050405020304" pitchFamily="18" charset="0"/>
            </a:endParaRPr>
          </a:p>
          <a:p>
            <a:pPr marL="0" marR="0" lvl="0" indent="0">
              <a:lnSpc>
                <a:spcPct val="115000"/>
              </a:lnSpc>
              <a:spcBef>
                <a:spcPts val="0"/>
              </a:spcBef>
              <a:spcAft>
                <a:spcPts val="800"/>
              </a:spcAft>
              <a:buSzPts val="1000"/>
              <a:buNone/>
              <a:tabLst>
                <a:tab pos="457200" algn="l"/>
              </a:tabLst>
            </a:pPr>
            <a:r>
              <a:rPr lang="en-US" sz="1600" b="1" dirty="0">
                <a:effectLst/>
                <a:latin typeface="Aptos" panose="020B0004020202020204" pitchFamily="34" charset="0"/>
                <a:ea typeface="Yu Gothic" panose="020B0400000000000000" pitchFamily="34" charset="-128"/>
                <a:cs typeface="Arial" panose="020B0604020202020204" pitchFamily="34" charset="0"/>
              </a:rPr>
              <a:t>Reporting</a:t>
            </a:r>
            <a:r>
              <a:rPr lang="en-US" sz="1600" dirty="0">
                <a:effectLst/>
                <a:latin typeface="Aptos" panose="020B0004020202020204" pitchFamily="34" charset="0"/>
                <a:ea typeface="Yu Gothic" panose="020B0400000000000000" pitchFamily="34" charset="-128"/>
                <a:cs typeface="Arial" panose="020B0604020202020204" pitchFamily="34" charset="0"/>
              </a:rPr>
              <a:t>: </a:t>
            </a:r>
          </a:p>
          <a:p>
            <a:pPr lvl="1">
              <a:lnSpc>
                <a:spcPct val="115000"/>
              </a:lnSpc>
              <a:spcBef>
                <a:spcPts val="0"/>
              </a:spcBef>
              <a:spcAft>
                <a:spcPts val="800"/>
              </a:spcAft>
              <a:buSzPts val="1000"/>
              <a:buFont typeface="Courier New" panose="02070309020205020404" pitchFamily="49" charset="0"/>
              <a:buChar char="o"/>
              <a:tabLst>
                <a:tab pos="457200" algn="l"/>
              </a:tabLst>
            </a:pPr>
            <a:r>
              <a:rPr lang="en-US" sz="1600" dirty="0">
                <a:effectLst/>
                <a:latin typeface="Aptos" panose="020B0004020202020204" pitchFamily="34" charset="0"/>
                <a:ea typeface="Yu Gothic" panose="020B0400000000000000" pitchFamily="34" charset="-128"/>
                <a:cs typeface="Arial" panose="020B0604020202020204" pitchFamily="34" charset="0"/>
              </a:rPr>
              <a:t>Results from influent and effluent sampling, sludge management, and aeration data must be documented and submitted to the relevant authorities.</a:t>
            </a:r>
          </a:p>
          <a:p>
            <a:pPr marL="457200" lvl="1" indent="0">
              <a:lnSpc>
                <a:spcPct val="115000"/>
              </a:lnSpc>
              <a:spcBef>
                <a:spcPts val="0"/>
              </a:spcBef>
              <a:spcAft>
                <a:spcPts val="800"/>
              </a:spcAft>
              <a:buSzPts val="1000"/>
              <a:buNone/>
              <a:tabLst>
                <a:tab pos="457200" algn="l"/>
              </a:tabLst>
            </a:pPr>
            <a:endParaRPr lang="en-US" sz="1600" dirty="0">
              <a:effectLst/>
              <a:latin typeface="Aptos" panose="020B0004020202020204" pitchFamily="34" charset="0"/>
              <a:ea typeface="Yu Gothic" panose="020B0400000000000000" pitchFamily="34" charset="-128"/>
              <a:cs typeface="Arial" panose="020B0604020202020204" pitchFamily="34" charset="0"/>
            </a:endParaRPr>
          </a:p>
          <a:p>
            <a:pPr marL="0" indent="0">
              <a:buNone/>
            </a:pPr>
            <a:r>
              <a:rPr lang="en-US" sz="1600" b="1" dirty="0">
                <a:effectLst/>
                <a:latin typeface="Aptos" panose="020B0004020202020204" pitchFamily="34" charset="0"/>
                <a:ea typeface="Yu Gothic" panose="020B0400000000000000" pitchFamily="34" charset="-128"/>
                <a:cs typeface="Arial" panose="020B0604020202020204" pitchFamily="34" charset="0"/>
              </a:rPr>
              <a:t>Frequency</a:t>
            </a:r>
            <a:r>
              <a:rPr lang="en-US" sz="1600" dirty="0">
                <a:effectLst/>
                <a:latin typeface="Aptos" panose="020B0004020202020204" pitchFamily="34" charset="0"/>
                <a:ea typeface="Yu Gothic" panose="020B0400000000000000" pitchFamily="34" charset="-128"/>
                <a:cs typeface="Arial" panose="020B0604020202020204" pitchFamily="34" charset="0"/>
              </a:rPr>
              <a:t>: </a:t>
            </a:r>
          </a:p>
          <a:p>
            <a:pPr lvl="1">
              <a:buFont typeface="Courier New" panose="02070309020205020404" pitchFamily="49" charset="0"/>
              <a:buChar char="o"/>
            </a:pPr>
            <a:r>
              <a:rPr lang="en-US" sz="1600" dirty="0">
                <a:effectLst/>
                <a:latin typeface="Aptos" panose="020B0004020202020204" pitchFamily="34" charset="0"/>
                <a:ea typeface="Yu Gothic" panose="020B0400000000000000" pitchFamily="34" charset="-128"/>
                <a:cs typeface="Arial" panose="020B0604020202020204" pitchFamily="34" charset="0"/>
              </a:rPr>
              <a:t>Monthly, quarterly, or annually, depending on local regulations and permit requirements</a:t>
            </a:r>
            <a:endParaRPr lang="en-US" sz="1600" dirty="0"/>
          </a:p>
        </p:txBody>
      </p:sp>
      <p:sp>
        <p:nvSpPr>
          <p:cNvPr id="3" name="Title 2">
            <a:extLst>
              <a:ext uri="{FF2B5EF4-FFF2-40B4-BE49-F238E27FC236}">
                <a16:creationId xmlns:a16="http://schemas.microsoft.com/office/drawing/2014/main" id="{DB99D1F9-D315-89D5-5DB8-C91592387246}"/>
              </a:ext>
            </a:extLst>
          </p:cNvPr>
          <p:cNvSpPr>
            <a:spLocks noGrp="1"/>
          </p:cNvSpPr>
          <p:nvPr>
            <p:ph type="title"/>
          </p:nvPr>
        </p:nvSpPr>
        <p:spPr/>
        <p:txBody>
          <a:bodyPr/>
          <a:lstStyle/>
          <a:p>
            <a:r>
              <a:rPr lang="en-US" sz="3600" b="1" dirty="0">
                <a:effectLst/>
                <a:latin typeface="Aptos" panose="020B0004020202020204" pitchFamily="34" charset="0"/>
                <a:ea typeface="Yu Gothic" panose="020B0400000000000000" pitchFamily="34" charset="-128"/>
                <a:cs typeface="Arial" panose="020B0604020202020204" pitchFamily="34" charset="0"/>
              </a:rPr>
              <a:t>Compliance and Reporting</a:t>
            </a:r>
            <a:endParaRPr lang="en-US" dirty="0"/>
          </a:p>
        </p:txBody>
      </p:sp>
    </p:spTree>
    <p:extLst>
      <p:ext uri="{BB962C8B-B14F-4D97-AF65-F5344CB8AC3E}">
        <p14:creationId xmlns:p14="http://schemas.microsoft.com/office/powerpoint/2010/main" val="3865463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F4D9EC-58CD-ABE4-6C79-41387B405F7D}"/>
              </a:ext>
            </a:extLst>
          </p:cNvPr>
          <p:cNvSpPr>
            <a:spLocks noGrp="1"/>
          </p:cNvSpPr>
          <p:nvPr>
            <p:ph type="title"/>
          </p:nvPr>
        </p:nvSpPr>
        <p:spPr>
          <a:xfrm>
            <a:off x="961120" y="365125"/>
            <a:ext cx="10392679" cy="685800"/>
          </a:xfrm>
        </p:spPr>
        <p:txBody>
          <a:bodyPr anchor="ctr">
            <a:normAutofit/>
          </a:bodyPr>
          <a:lstStyle/>
          <a:p>
            <a:r>
              <a:rPr lang="en-US" dirty="0"/>
              <a:t>Troubleshooting Common Issues</a:t>
            </a:r>
          </a:p>
        </p:txBody>
      </p:sp>
      <p:sp>
        <p:nvSpPr>
          <p:cNvPr id="6" name="Content Placeholder 5">
            <a:extLst>
              <a:ext uri="{FF2B5EF4-FFF2-40B4-BE49-F238E27FC236}">
                <a16:creationId xmlns:a16="http://schemas.microsoft.com/office/drawing/2014/main" id="{6614B777-BA5F-4C91-ED70-789D52563207}"/>
              </a:ext>
            </a:extLst>
          </p:cNvPr>
          <p:cNvSpPr>
            <a:spLocks noGrp="1"/>
          </p:cNvSpPr>
          <p:nvPr>
            <p:ph idx="1"/>
          </p:nvPr>
        </p:nvSpPr>
        <p:spPr/>
        <p:txBody>
          <a:bodyPr/>
          <a:lstStyle/>
          <a:p>
            <a:r>
              <a:rPr lang="en-US" dirty="0"/>
              <a:t>This section looks at </a:t>
            </a:r>
          </a:p>
          <a:p>
            <a:pPr marL="971550" lvl="1" indent="-514350">
              <a:buFont typeface="+mj-lt"/>
              <a:buAutoNum type="arabicPeriod"/>
            </a:pPr>
            <a:r>
              <a:rPr lang="en-US" dirty="0"/>
              <a:t>Sludge Accumulation</a:t>
            </a:r>
          </a:p>
          <a:p>
            <a:pPr marL="971550" lvl="1" indent="-514350">
              <a:buFont typeface="+mj-lt"/>
              <a:buAutoNum type="arabicPeriod"/>
            </a:pPr>
            <a:r>
              <a:rPr lang="en-US" dirty="0"/>
              <a:t>Algae Overgrowth (Excessive algae)</a:t>
            </a:r>
          </a:p>
          <a:p>
            <a:pPr marL="971550" lvl="1" indent="-514350">
              <a:buFont typeface="+mj-lt"/>
              <a:buAutoNum type="arabicPeriod"/>
            </a:pPr>
            <a:r>
              <a:rPr lang="en-US" dirty="0"/>
              <a:t>Odor Issues</a:t>
            </a:r>
          </a:p>
          <a:p>
            <a:pPr marL="971550" lvl="1" indent="-514350">
              <a:buFont typeface="+mj-lt"/>
              <a:buAutoNum type="arabicPeriod"/>
            </a:pPr>
            <a:r>
              <a:rPr lang="en-US" dirty="0"/>
              <a:t>Inefficient Treatment Due to Inadequate Aeration</a:t>
            </a:r>
          </a:p>
          <a:p>
            <a:pPr marL="971550" lvl="1" indent="-514350">
              <a:buFont typeface="+mj-lt"/>
              <a:buAutoNum type="arabicPeriod"/>
            </a:pPr>
            <a:r>
              <a:rPr lang="en-US" dirty="0"/>
              <a:t>Nutrient Imbalances</a:t>
            </a:r>
          </a:p>
          <a:p>
            <a:pPr marL="971550" lvl="1" indent="-514350">
              <a:buFont typeface="+mj-lt"/>
              <a:buAutoNum type="arabicPeriod"/>
            </a:pPr>
            <a:r>
              <a:rPr lang="en-US" dirty="0"/>
              <a:t>Short Circuiting and Uneven Flow Distribution</a:t>
            </a:r>
          </a:p>
          <a:p>
            <a:pPr marL="971550" lvl="1" indent="-514350">
              <a:buFont typeface="+mj-lt"/>
              <a:buAutoNum type="arabicPeriod"/>
            </a:pPr>
            <a:r>
              <a:rPr lang="en-US" dirty="0"/>
              <a:t>Poor Sludge Stabilization and High Sludge Volume</a:t>
            </a:r>
          </a:p>
          <a:p>
            <a:pPr marL="971550" lvl="1" indent="-514350">
              <a:buFont typeface="+mj-lt"/>
              <a:buAutoNum type="arabicPeriod"/>
            </a:pPr>
            <a:r>
              <a:rPr lang="en-US" dirty="0"/>
              <a:t>Seasonal Variability in Performance </a:t>
            </a:r>
          </a:p>
        </p:txBody>
      </p:sp>
    </p:spTree>
    <p:extLst>
      <p:ext uri="{BB962C8B-B14F-4D97-AF65-F5344CB8AC3E}">
        <p14:creationId xmlns:p14="http://schemas.microsoft.com/office/powerpoint/2010/main" val="2865923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Pile of American dollar banknotes">
            <a:extLst>
              <a:ext uri="{FF2B5EF4-FFF2-40B4-BE49-F238E27FC236}">
                <a16:creationId xmlns:a16="http://schemas.microsoft.com/office/drawing/2014/main" id="{85E5BEC6-30E3-2BE4-D5A3-175E19B7E23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596" r="14596"/>
          <a:stretch>
            <a:fillRect/>
          </a:stretch>
        </p:blipFill>
        <p:spPr/>
      </p:pic>
      <p:sp>
        <p:nvSpPr>
          <p:cNvPr id="5" name="Content Placeholder 4">
            <a:extLst>
              <a:ext uri="{FF2B5EF4-FFF2-40B4-BE49-F238E27FC236}">
                <a16:creationId xmlns:a16="http://schemas.microsoft.com/office/drawing/2014/main" id="{E60CAC95-8AB7-754D-0976-72EB5F5FDC05}"/>
              </a:ext>
            </a:extLst>
          </p:cNvPr>
          <p:cNvSpPr>
            <a:spLocks noGrp="1"/>
          </p:cNvSpPr>
          <p:nvPr>
            <p:ph idx="1"/>
          </p:nvPr>
        </p:nvSpPr>
        <p:spPr>
          <a:xfrm>
            <a:off x="6835872" y="2002536"/>
            <a:ext cx="5061952" cy="4007830"/>
          </a:xfrm>
        </p:spPr>
        <p:txBody>
          <a:bodyPr/>
          <a:lstStyle/>
          <a:p>
            <a:endParaRPr lang="en-US" dirty="0"/>
          </a:p>
        </p:txBody>
      </p:sp>
      <p:sp>
        <p:nvSpPr>
          <p:cNvPr id="4" name="Title 3">
            <a:extLst>
              <a:ext uri="{FF2B5EF4-FFF2-40B4-BE49-F238E27FC236}">
                <a16:creationId xmlns:a16="http://schemas.microsoft.com/office/drawing/2014/main" id="{E72278EF-A6DA-E098-2AD6-B29B3060DD7F}"/>
              </a:ext>
            </a:extLst>
          </p:cNvPr>
          <p:cNvSpPr>
            <a:spLocks noGrp="1"/>
          </p:cNvSpPr>
          <p:nvPr>
            <p:ph type="title"/>
          </p:nvPr>
        </p:nvSpPr>
        <p:spPr/>
        <p:txBody>
          <a:bodyPr>
            <a:normAutofit fontScale="90000"/>
          </a:bodyPr>
          <a:lstStyle/>
          <a:p>
            <a:r>
              <a:rPr lang="en-US" dirty="0"/>
              <a:t>Financial Health of a Lagoon System</a:t>
            </a:r>
          </a:p>
        </p:txBody>
      </p:sp>
    </p:spTree>
    <p:extLst>
      <p:ext uri="{BB962C8B-B14F-4D97-AF65-F5344CB8AC3E}">
        <p14:creationId xmlns:p14="http://schemas.microsoft.com/office/powerpoint/2010/main" val="13269671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8D3C11-2B12-9180-7CA9-A39454DF67E6}"/>
              </a:ext>
            </a:extLst>
          </p:cNvPr>
          <p:cNvSpPr>
            <a:spLocks noGrp="1"/>
          </p:cNvSpPr>
          <p:nvPr>
            <p:ph type="title"/>
          </p:nvPr>
        </p:nvSpPr>
        <p:spPr/>
        <p:txBody>
          <a:bodyPr/>
          <a:lstStyle/>
          <a:p>
            <a:r>
              <a:rPr lang="en-US" dirty="0"/>
              <a:t>Session Objectives</a:t>
            </a:r>
          </a:p>
        </p:txBody>
      </p:sp>
      <p:sp>
        <p:nvSpPr>
          <p:cNvPr id="8" name="Content Placeholder 7">
            <a:extLst>
              <a:ext uri="{FF2B5EF4-FFF2-40B4-BE49-F238E27FC236}">
                <a16:creationId xmlns:a16="http://schemas.microsoft.com/office/drawing/2014/main" id="{92466176-37C2-2283-A643-98237A7ED31A}"/>
              </a:ext>
            </a:extLst>
          </p:cNvPr>
          <p:cNvSpPr>
            <a:spLocks noGrp="1"/>
          </p:cNvSpPr>
          <p:nvPr>
            <p:ph idx="1"/>
          </p:nvPr>
        </p:nvSpPr>
        <p:spPr/>
        <p:txBody>
          <a:bodyPr/>
          <a:lstStyle/>
          <a:p>
            <a:pPr marL="514350" indent="-514350">
              <a:buFont typeface="+mj-lt"/>
              <a:buAutoNum type="arabicParenR"/>
            </a:pPr>
            <a:r>
              <a:rPr lang="en-US" dirty="0"/>
              <a:t>Principals of Cost-of-Service Analysis</a:t>
            </a:r>
          </a:p>
          <a:p>
            <a:pPr marL="514350" indent="-514350">
              <a:buFont typeface="+mj-lt"/>
              <a:buAutoNum type="arabicParenR"/>
            </a:pPr>
            <a:endParaRPr lang="en-US" dirty="0"/>
          </a:p>
          <a:p>
            <a:pPr marL="514350" indent="-514350">
              <a:buFont typeface="+mj-lt"/>
              <a:buAutoNum type="arabicParenR"/>
            </a:pPr>
            <a:r>
              <a:rPr lang="en-US" dirty="0"/>
              <a:t>Identifying Financial Needs</a:t>
            </a:r>
          </a:p>
          <a:p>
            <a:pPr marL="971550" lvl="1" indent="-514350">
              <a:buFont typeface="+mj-lt"/>
              <a:buAutoNum type="alphaLcParenR"/>
            </a:pPr>
            <a:r>
              <a:rPr lang="en-US" dirty="0"/>
              <a:t>Defining financial sustainability for your community.</a:t>
            </a:r>
          </a:p>
          <a:p>
            <a:pPr marL="971550" lvl="1" indent="-514350">
              <a:buFont typeface="+mj-lt"/>
              <a:buAutoNum type="alphaLcParenR"/>
            </a:pPr>
            <a:endParaRPr lang="en-US" dirty="0"/>
          </a:p>
          <a:p>
            <a:pPr marL="514350" indent="-514350">
              <a:buFont typeface="+mj-lt"/>
              <a:buAutoNum type="arabicParenR"/>
            </a:pPr>
            <a:r>
              <a:rPr lang="en-US" dirty="0"/>
              <a:t>Application to Achieve Financial Sustainability</a:t>
            </a:r>
          </a:p>
          <a:p>
            <a:pPr marL="0" indent="0">
              <a:buNone/>
            </a:pPr>
            <a:endParaRPr lang="en-US" dirty="0"/>
          </a:p>
          <a:p>
            <a:endParaRPr lang="en-US" dirty="0"/>
          </a:p>
        </p:txBody>
      </p:sp>
    </p:spTree>
    <p:extLst>
      <p:ext uri="{BB962C8B-B14F-4D97-AF65-F5344CB8AC3E}">
        <p14:creationId xmlns:p14="http://schemas.microsoft.com/office/powerpoint/2010/main" val="1298880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4AE1-04AD-F54B-EEC4-DE9F0991FEB6}"/>
              </a:ext>
            </a:extLst>
          </p:cNvPr>
          <p:cNvSpPr>
            <a:spLocks noGrp="1"/>
          </p:cNvSpPr>
          <p:nvPr>
            <p:ph type="title"/>
          </p:nvPr>
        </p:nvSpPr>
        <p:spPr/>
        <p:txBody>
          <a:bodyPr/>
          <a:lstStyle/>
          <a:p>
            <a:r>
              <a:rPr lang="en-US" dirty="0"/>
              <a:t>Principles of Cost-of-Service Analysis </a:t>
            </a:r>
          </a:p>
        </p:txBody>
      </p:sp>
      <p:sp>
        <p:nvSpPr>
          <p:cNvPr id="3" name="Content Placeholder 2">
            <a:extLst>
              <a:ext uri="{FF2B5EF4-FFF2-40B4-BE49-F238E27FC236}">
                <a16:creationId xmlns:a16="http://schemas.microsoft.com/office/drawing/2014/main" id="{4A7049DB-BBCB-E7CE-0546-406F807C383F}"/>
              </a:ext>
            </a:extLst>
          </p:cNvPr>
          <p:cNvSpPr>
            <a:spLocks noGrp="1"/>
          </p:cNvSpPr>
          <p:nvPr>
            <p:ph idx="1"/>
          </p:nvPr>
        </p:nvSpPr>
        <p:spPr/>
        <p:txBody>
          <a:bodyPr/>
          <a:lstStyle/>
          <a:p>
            <a:r>
              <a:rPr lang="en-US" dirty="0"/>
              <a:t>Rate analysis has negative connotations</a:t>
            </a:r>
          </a:p>
          <a:p>
            <a:pPr lvl="1"/>
            <a:r>
              <a:rPr lang="en-US" dirty="0"/>
              <a:t>It implies rate increases</a:t>
            </a:r>
          </a:p>
          <a:p>
            <a:pPr lvl="1"/>
            <a:r>
              <a:rPr lang="en-US" dirty="0"/>
              <a:t>Leads to immediate lack of community buy-in</a:t>
            </a:r>
          </a:p>
          <a:p>
            <a:pPr marL="457200" lvl="1" indent="0">
              <a:buNone/>
            </a:pPr>
            <a:endParaRPr lang="en-US" dirty="0"/>
          </a:p>
          <a:p>
            <a:r>
              <a:rPr lang="en-US" dirty="0"/>
              <a:t>It’s really a Cost-of-Service Analysis</a:t>
            </a:r>
          </a:p>
          <a:p>
            <a:pPr lvl="1"/>
            <a:r>
              <a:rPr lang="en-US" dirty="0"/>
              <a:t>Evaluating costs whereby rates are justified by data</a:t>
            </a:r>
          </a:p>
          <a:p>
            <a:pPr lvl="1"/>
            <a:r>
              <a:rPr lang="en-US" dirty="0"/>
              <a:t>Provides avenue to educate rate payers on how monies are being applied to service. </a:t>
            </a:r>
          </a:p>
          <a:p>
            <a:pPr lvl="1"/>
            <a:endParaRPr lang="en-US" dirty="0"/>
          </a:p>
          <a:p>
            <a:endParaRPr lang="en-US" dirty="0"/>
          </a:p>
          <a:p>
            <a:pPr lvl="1"/>
            <a:endParaRPr lang="en-US" dirty="0"/>
          </a:p>
        </p:txBody>
      </p:sp>
    </p:spTree>
    <p:extLst>
      <p:ext uri="{BB962C8B-B14F-4D97-AF65-F5344CB8AC3E}">
        <p14:creationId xmlns:p14="http://schemas.microsoft.com/office/powerpoint/2010/main" val="5134565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4AE1-04AD-F54B-EEC4-DE9F0991FEB6}"/>
              </a:ext>
            </a:extLst>
          </p:cNvPr>
          <p:cNvSpPr>
            <a:spLocks noGrp="1"/>
          </p:cNvSpPr>
          <p:nvPr>
            <p:ph type="title"/>
          </p:nvPr>
        </p:nvSpPr>
        <p:spPr/>
        <p:txBody>
          <a:bodyPr/>
          <a:lstStyle/>
          <a:p>
            <a:r>
              <a:rPr lang="en-US" dirty="0"/>
              <a:t>Principles of Cost-of-Service Analysis </a:t>
            </a:r>
          </a:p>
        </p:txBody>
      </p:sp>
      <p:sp>
        <p:nvSpPr>
          <p:cNvPr id="3" name="Content Placeholder 2">
            <a:extLst>
              <a:ext uri="{FF2B5EF4-FFF2-40B4-BE49-F238E27FC236}">
                <a16:creationId xmlns:a16="http://schemas.microsoft.com/office/drawing/2014/main" id="{4A7049DB-BBCB-E7CE-0546-406F807C383F}"/>
              </a:ext>
            </a:extLst>
          </p:cNvPr>
          <p:cNvSpPr>
            <a:spLocks noGrp="1"/>
          </p:cNvSpPr>
          <p:nvPr>
            <p:ph idx="1"/>
          </p:nvPr>
        </p:nvSpPr>
        <p:spPr/>
        <p:txBody>
          <a:bodyPr/>
          <a:lstStyle/>
          <a:p>
            <a:r>
              <a:rPr lang="en-US" dirty="0"/>
              <a:t>Expenses = Revenue</a:t>
            </a:r>
          </a:p>
          <a:p>
            <a:pPr lvl="1"/>
            <a:r>
              <a:rPr lang="en-US" dirty="0"/>
              <a:t>Seems simple and straight forward but this is often misunderstood by decision makers. </a:t>
            </a:r>
          </a:p>
          <a:p>
            <a:pPr lvl="1"/>
            <a:r>
              <a:rPr lang="en-US" dirty="0">
                <a:solidFill>
                  <a:srgbClr val="FF0000"/>
                </a:solidFill>
              </a:rPr>
              <a:t>What expenses do you budget for </a:t>
            </a:r>
            <a:r>
              <a:rPr lang="en-US" dirty="0"/>
              <a:t>vs. </a:t>
            </a:r>
            <a:r>
              <a:rPr lang="en-US" dirty="0">
                <a:solidFill>
                  <a:srgbClr val="00B050"/>
                </a:solidFill>
              </a:rPr>
              <a:t>what is the true cost of providing water</a:t>
            </a:r>
          </a:p>
          <a:p>
            <a:pPr lvl="1"/>
            <a:endParaRPr lang="en-US" dirty="0"/>
          </a:p>
          <a:p>
            <a:pPr marL="457200" lvl="1" indent="0">
              <a:buNone/>
            </a:pPr>
            <a:endParaRPr lang="en-US" dirty="0"/>
          </a:p>
          <a:p>
            <a:endParaRPr lang="en-US" dirty="0"/>
          </a:p>
          <a:p>
            <a:pPr lvl="1"/>
            <a:endParaRPr lang="en-US" dirty="0"/>
          </a:p>
        </p:txBody>
      </p:sp>
    </p:spTree>
    <p:extLst>
      <p:ext uri="{BB962C8B-B14F-4D97-AF65-F5344CB8AC3E}">
        <p14:creationId xmlns:p14="http://schemas.microsoft.com/office/powerpoint/2010/main" val="25603155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9D2A68-3120-54FC-E074-480073084C5E}"/>
              </a:ext>
            </a:extLst>
          </p:cNvPr>
          <p:cNvSpPr>
            <a:spLocks noGrp="1"/>
          </p:cNvSpPr>
          <p:nvPr>
            <p:ph type="title"/>
          </p:nvPr>
        </p:nvSpPr>
        <p:spPr/>
        <p:txBody>
          <a:bodyPr/>
          <a:lstStyle/>
          <a:p>
            <a:r>
              <a:rPr lang="en-US" dirty="0"/>
              <a:t>Budgeting</a:t>
            </a:r>
          </a:p>
        </p:txBody>
      </p:sp>
      <p:sp>
        <p:nvSpPr>
          <p:cNvPr id="5" name="Text Placeholder 4">
            <a:extLst>
              <a:ext uri="{FF2B5EF4-FFF2-40B4-BE49-F238E27FC236}">
                <a16:creationId xmlns:a16="http://schemas.microsoft.com/office/drawing/2014/main" id="{C52B59B5-A67F-C310-205A-FD9B3ED920CE}"/>
              </a:ext>
            </a:extLst>
          </p:cNvPr>
          <p:cNvSpPr>
            <a:spLocks noGrp="1"/>
          </p:cNvSpPr>
          <p:nvPr>
            <p:ph type="body" idx="1"/>
          </p:nvPr>
        </p:nvSpPr>
        <p:spPr>
          <a:solidFill>
            <a:schemeClr val="bg2">
              <a:lumMod val="20000"/>
              <a:lumOff val="80000"/>
            </a:schemeClr>
          </a:solidFill>
          <a:ln>
            <a:solidFill>
              <a:schemeClr val="tx1"/>
            </a:solidFill>
          </a:ln>
        </p:spPr>
        <p:txBody>
          <a:bodyPr/>
          <a:lstStyle/>
          <a:p>
            <a:pPr algn="ctr"/>
            <a:r>
              <a:rPr lang="en-US" dirty="0"/>
              <a:t>What is in your Budget	</a:t>
            </a:r>
          </a:p>
        </p:txBody>
      </p:sp>
      <p:sp>
        <p:nvSpPr>
          <p:cNvPr id="6" name="Content Placeholder 5">
            <a:extLst>
              <a:ext uri="{FF2B5EF4-FFF2-40B4-BE49-F238E27FC236}">
                <a16:creationId xmlns:a16="http://schemas.microsoft.com/office/drawing/2014/main" id="{C560B094-9CFD-8873-4B6D-5E32B262927E}"/>
              </a:ext>
            </a:extLst>
          </p:cNvPr>
          <p:cNvSpPr>
            <a:spLocks noGrp="1"/>
          </p:cNvSpPr>
          <p:nvPr>
            <p:ph sz="half" idx="2"/>
          </p:nvPr>
        </p:nvSpPr>
        <p:spPr>
          <a:xfrm>
            <a:off x="609600" y="2392362"/>
            <a:ext cx="5386917" cy="2865438"/>
          </a:xfrm>
          <a:ln>
            <a:solidFill>
              <a:schemeClr val="tx1"/>
            </a:solidFill>
          </a:ln>
        </p:spPr>
        <p:txBody>
          <a:bodyPr>
            <a:normAutofit/>
          </a:bodyPr>
          <a:lstStyle/>
          <a:p>
            <a:r>
              <a:rPr lang="en-US" dirty="0"/>
              <a:t>Annual operating costs</a:t>
            </a:r>
          </a:p>
          <a:p>
            <a:pPr lvl="1"/>
            <a:r>
              <a:rPr lang="en-US" dirty="0"/>
              <a:t>Operation &amp; Maintenance (O&amp;M)</a:t>
            </a:r>
          </a:p>
          <a:p>
            <a:pPr lvl="1"/>
            <a:r>
              <a:rPr lang="en-US" dirty="0"/>
              <a:t>Administrative</a:t>
            </a:r>
          </a:p>
          <a:p>
            <a:pPr lvl="1"/>
            <a:r>
              <a:rPr lang="en-US" dirty="0"/>
              <a:t>Debt Service</a:t>
            </a:r>
          </a:p>
          <a:p>
            <a:pPr lvl="1"/>
            <a:endParaRPr lang="en-US" dirty="0"/>
          </a:p>
          <a:p>
            <a:pPr marL="0" indent="0">
              <a:buNone/>
            </a:pPr>
            <a:endParaRPr lang="en-US" dirty="0"/>
          </a:p>
        </p:txBody>
      </p:sp>
      <p:sp>
        <p:nvSpPr>
          <p:cNvPr id="7" name="Text Placeholder 6">
            <a:extLst>
              <a:ext uri="{FF2B5EF4-FFF2-40B4-BE49-F238E27FC236}">
                <a16:creationId xmlns:a16="http://schemas.microsoft.com/office/drawing/2014/main" id="{A823B599-F60F-E763-4F6C-10710FB48B42}"/>
              </a:ext>
            </a:extLst>
          </p:cNvPr>
          <p:cNvSpPr>
            <a:spLocks noGrp="1"/>
          </p:cNvSpPr>
          <p:nvPr>
            <p:ph type="body" sz="quarter" idx="3"/>
          </p:nvPr>
        </p:nvSpPr>
        <p:spPr>
          <a:solidFill>
            <a:schemeClr val="bg2">
              <a:lumMod val="20000"/>
              <a:lumOff val="80000"/>
            </a:schemeClr>
          </a:solidFill>
          <a:ln>
            <a:solidFill>
              <a:schemeClr val="tx1"/>
            </a:solidFill>
          </a:ln>
        </p:spPr>
        <p:txBody>
          <a:bodyPr/>
          <a:lstStyle/>
          <a:p>
            <a:pPr algn="ctr"/>
            <a:r>
              <a:rPr lang="en-US" dirty="0"/>
              <a:t>True Cost of Service</a:t>
            </a:r>
          </a:p>
        </p:txBody>
      </p:sp>
      <p:sp>
        <p:nvSpPr>
          <p:cNvPr id="8" name="Content Placeholder 7">
            <a:extLst>
              <a:ext uri="{FF2B5EF4-FFF2-40B4-BE49-F238E27FC236}">
                <a16:creationId xmlns:a16="http://schemas.microsoft.com/office/drawing/2014/main" id="{B9CC7988-9A1A-B668-7387-2086720863C0}"/>
              </a:ext>
            </a:extLst>
          </p:cNvPr>
          <p:cNvSpPr>
            <a:spLocks noGrp="1"/>
          </p:cNvSpPr>
          <p:nvPr>
            <p:ph sz="quarter" idx="4"/>
          </p:nvPr>
        </p:nvSpPr>
        <p:spPr>
          <a:xfrm>
            <a:off x="6193368" y="2392362"/>
            <a:ext cx="5389033" cy="2865438"/>
          </a:xfrm>
          <a:ln>
            <a:solidFill>
              <a:schemeClr val="tx1"/>
            </a:solidFill>
          </a:ln>
        </p:spPr>
        <p:txBody>
          <a:bodyPr>
            <a:normAutofit/>
          </a:bodyPr>
          <a:lstStyle/>
          <a:p>
            <a:r>
              <a:rPr lang="en-US" dirty="0"/>
              <a:t>Annual Operating costs</a:t>
            </a:r>
          </a:p>
          <a:p>
            <a:r>
              <a:rPr lang="en-US" dirty="0"/>
              <a:t>Reserves</a:t>
            </a:r>
          </a:p>
          <a:p>
            <a:pPr lvl="1"/>
            <a:r>
              <a:rPr lang="en-US" dirty="0"/>
              <a:t>O&amp;M reserve</a:t>
            </a:r>
          </a:p>
          <a:p>
            <a:pPr lvl="1"/>
            <a:r>
              <a:rPr lang="en-US" dirty="0"/>
              <a:t>Emergency reserve</a:t>
            </a:r>
          </a:p>
          <a:p>
            <a:pPr lvl="1"/>
            <a:r>
              <a:rPr lang="en-US" dirty="0"/>
              <a:t>Debt Service Reserve</a:t>
            </a:r>
          </a:p>
          <a:p>
            <a:pPr lvl="1"/>
            <a:r>
              <a:rPr lang="en-US" dirty="0"/>
              <a:t>Short-Lived Asset reserve</a:t>
            </a:r>
          </a:p>
          <a:p>
            <a:pPr lvl="1"/>
            <a:r>
              <a:rPr lang="en-US" dirty="0"/>
              <a:t>Capital Improvement Reserve</a:t>
            </a:r>
          </a:p>
          <a:p>
            <a:pPr marL="457200" lvl="1" indent="0">
              <a:buNone/>
            </a:pPr>
            <a:endParaRPr lang="en-US" dirty="0"/>
          </a:p>
          <a:p>
            <a:pPr lvl="1"/>
            <a:endParaRPr lang="en-US" dirty="0"/>
          </a:p>
        </p:txBody>
      </p:sp>
      <p:sp>
        <p:nvSpPr>
          <p:cNvPr id="9" name="TextBox 8">
            <a:extLst>
              <a:ext uri="{FF2B5EF4-FFF2-40B4-BE49-F238E27FC236}">
                <a16:creationId xmlns:a16="http://schemas.microsoft.com/office/drawing/2014/main" id="{071E3D1A-09AF-4F43-B36A-BD2DAF60DD72}"/>
              </a:ext>
            </a:extLst>
          </p:cNvPr>
          <p:cNvSpPr txBox="1"/>
          <p:nvPr/>
        </p:nvSpPr>
        <p:spPr>
          <a:xfrm>
            <a:off x="1981200" y="5486400"/>
            <a:ext cx="9601200" cy="584775"/>
          </a:xfrm>
          <a:prstGeom prst="rect">
            <a:avLst/>
          </a:prstGeom>
          <a:noFill/>
        </p:spPr>
        <p:txBody>
          <a:bodyPr wrap="square" rtlCol="0">
            <a:spAutoFit/>
          </a:bodyPr>
          <a:lstStyle/>
          <a:p>
            <a:r>
              <a:rPr lang="en-US" sz="3200" dirty="0">
                <a:solidFill>
                  <a:srgbClr val="FF0000"/>
                </a:solidFill>
              </a:rPr>
              <a:t>Does your budget reflect the true cost of service?  </a:t>
            </a:r>
          </a:p>
        </p:txBody>
      </p:sp>
    </p:spTree>
    <p:extLst>
      <p:ext uri="{BB962C8B-B14F-4D97-AF65-F5344CB8AC3E}">
        <p14:creationId xmlns:p14="http://schemas.microsoft.com/office/powerpoint/2010/main" val="861336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P spid="7" grpId="0" build="p" animBg="1"/>
      <p:bldP spid="8" grpId="0" build="p" animBg="1"/>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F1C1F-D043-B299-30BC-E53DBC228696}"/>
              </a:ext>
            </a:extLst>
          </p:cNvPr>
          <p:cNvSpPr>
            <a:spLocks noGrp="1"/>
          </p:cNvSpPr>
          <p:nvPr>
            <p:ph type="title"/>
          </p:nvPr>
        </p:nvSpPr>
        <p:spPr/>
        <p:txBody>
          <a:bodyPr/>
          <a:lstStyle/>
          <a:p>
            <a:r>
              <a:rPr lang="en-US" dirty="0"/>
              <a:t>O&amp;M Reserve</a:t>
            </a:r>
          </a:p>
        </p:txBody>
      </p:sp>
      <p:sp>
        <p:nvSpPr>
          <p:cNvPr id="8" name="Content Placeholder 7">
            <a:extLst>
              <a:ext uri="{FF2B5EF4-FFF2-40B4-BE49-F238E27FC236}">
                <a16:creationId xmlns:a16="http://schemas.microsoft.com/office/drawing/2014/main" id="{E2856D9D-B831-DC46-B259-D343F02FBCB7}"/>
              </a:ext>
            </a:extLst>
          </p:cNvPr>
          <p:cNvSpPr>
            <a:spLocks noGrp="1"/>
          </p:cNvSpPr>
          <p:nvPr>
            <p:ph idx="1"/>
          </p:nvPr>
        </p:nvSpPr>
        <p:spPr/>
        <p:txBody>
          <a:bodyPr/>
          <a:lstStyle/>
          <a:p>
            <a:r>
              <a:rPr lang="en-US" dirty="0"/>
              <a:t>O&amp;M Reserve</a:t>
            </a:r>
          </a:p>
          <a:p>
            <a:pPr lvl="1"/>
            <a:r>
              <a:rPr lang="en-US" dirty="0"/>
              <a:t>1.5x billing cycle expenses held in highly liquid accounts. </a:t>
            </a:r>
          </a:p>
          <a:p>
            <a:pPr lvl="1"/>
            <a:r>
              <a:rPr lang="en-US" dirty="0"/>
              <a:t>Pay staff and vendors on time because we know that not all customers pay on time</a:t>
            </a:r>
          </a:p>
          <a:p>
            <a:pPr lvl="1"/>
            <a:endParaRPr lang="en-US" dirty="0"/>
          </a:p>
          <a:p>
            <a:pPr lvl="1"/>
            <a:r>
              <a:rPr lang="en-US" dirty="0"/>
              <a:t>Monthly operating expenses = $10,000</a:t>
            </a:r>
          </a:p>
          <a:p>
            <a:pPr lvl="1"/>
            <a:r>
              <a:rPr lang="en-US" dirty="0"/>
              <a:t>O&amp;M Reserve = $15,000</a:t>
            </a:r>
          </a:p>
          <a:p>
            <a:pPr lvl="2"/>
            <a:r>
              <a:rPr lang="en-US" dirty="0"/>
              <a:t>Generally held in checking accounts</a:t>
            </a:r>
          </a:p>
        </p:txBody>
      </p:sp>
    </p:spTree>
    <p:extLst>
      <p:ext uri="{BB962C8B-B14F-4D97-AF65-F5344CB8AC3E}">
        <p14:creationId xmlns:p14="http://schemas.microsoft.com/office/powerpoint/2010/main" val="6036930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F1C1F-D043-B299-30BC-E53DBC228696}"/>
              </a:ext>
            </a:extLst>
          </p:cNvPr>
          <p:cNvSpPr>
            <a:spLocks noGrp="1"/>
          </p:cNvSpPr>
          <p:nvPr>
            <p:ph type="title"/>
          </p:nvPr>
        </p:nvSpPr>
        <p:spPr/>
        <p:txBody>
          <a:bodyPr/>
          <a:lstStyle/>
          <a:p>
            <a:r>
              <a:rPr lang="en-US" dirty="0"/>
              <a:t>Emergency Reserve</a:t>
            </a:r>
          </a:p>
        </p:txBody>
      </p:sp>
      <p:sp>
        <p:nvSpPr>
          <p:cNvPr id="8" name="Content Placeholder 7">
            <a:extLst>
              <a:ext uri="{FF2B5EF4-FFF2-40B4-BE49-F238E27FC236}">
                <a16:creationId xmlns:a16="http://schemas.microsoft.com/office/drawing/2014/main" id="{E2856D9D-B831-DC46-B259-D343F02FBCB7}"/>
              </a:ext>
            </a:extLst>
          </p:cNvPr>
          <p:cNvSpPr>
            <a:spLocks noGrp="1"/>
          </p:cNvSpPr>
          <p:nvPr>
            <p:ph idx="1"/>
          </p:nvPr>
        </p:nvSpPr>
        <p:spPr/>
        <p:txBody>
          <a:bodyPr>
            <a:normAutofit/>
          </a:bodyPr>
          <a:lstStyle/>
          <a:p>
            <a:r>
              <a:rPr lang="en-US" dirty="0"/>
              <a:t>Emergency Reserve</a:t>
            </a:r>
          </a:p>
          <a:p>
            <a:pPr lvl="1"/>
            <a:r>
              <a:rPr lang="en-US" sz="1800" dirty="0"/>
              <a:t>Determined by either the cost of the most critical piece of equipment in your system or most expensive </a:t>
            </a:r>
            <a:r>
              <a:rPr lang="en-US" sz="1800" b="1" dirty="0"/>
              <a:t>(Must include installation costs as well)</a:t>
            </a:r>
          </a:p>
          <a:p>
            <a:pPr lvl="2"/>
            <a:r>
              <a:rPr lang="en-US" sz="1400" dirty="0">
                <a:solidFill>
                  <a:srgbClr val="00B050"/>
                </a:solidFill>
              </a:rPr>
              <a:t>Question to ask is “what piece of equipment, if fails, could significantly impact provide water service to our customers?”</a:t>
            </a:r>
          </a:p>
          <a:p>
            <a:pPr lvl="2"/>
            <a:r>
              <a:rPr lang="en-US" sz="1400" dirty="0">
                <a:solidFill>
                  <a:srgbClr val="FF0000"/>
                </a:solidFill>
              </a:rPr>
              <a:t>Should not be “storage tank, main line trunk, lagoon levy, etc. Those items are much bigger problems that should be accounted for in emergency response planning</a:t>
            </a:r>
          </a:p>
          <a:p>
            <a:pPr lvl="2"/>
            <a:endParaRPr lang="en-US" sz="1400" dirty="0"/>
          </a:p>
          <a:p>
            <a:pPr lvl="1"/>
            <a:r>
              <a:rPr lang="en-US" sz="1800" dirty="0"/>
              <a:t>Operators can provide valuable input on this. </a:t>
            </a:r>
          </a:p>
          <a:p>
            <a:pPr lvl="1"/>
            <a:r>
              <a:rPr lang="en-US" sz="1800" dirty="0"/>
              <a:t>May require 2-3 years to build reserve</a:t>
            </a:r>
          </a:p>
          <a:p>
            <a:pPr lvl="1"/>
            <a:r>
              <a:rPr lang="en-US" sz="1800" dirty="0"/>
              <a:t>Held in liquid account</a:t>
            </a:r>
          </a:p>
          <a:p>
            <a:pPr marL="457200" lvl="1" indent="0">
              <a:buNone/>
            </a:pPr>
            <a:endParaRPr lang="en-US" dirty="0"/>
          </a:p>
          <a:p>
            <a:pPr lvl="1"/>
            <a:r>
              <a:rPr lang="en-US" dirty="0"/>
              <a:t>Example could be well pump, chlorination system or lift station pump</a:t>
            </a:r>
          </a:p>
          <a:p>
            <a:pPr marL="457200" lvl="1" indent="0">
              <a:buNone/>
            </a:pPr>
            <a:endParaRPr lang="en-US" dirty="0"/>
          </a:p>
        </p:txBody>
      </p:sp>
    </p:spTree>
    <p:extLst>
      <p:ext uri="{BB962C8B-B14F-4D97-AF65-F5344CB8AC3E}">
        <p14:creationId xmlns:p14="http://schemas.microsoft.com/office/powerpoint/2010/main" val="21307825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F1C1F-D043-B299-30BC-E53DBC228696}"/>
              </a:ext>
            </a:extLst>
          </p:cNvPr>
          <p:cNvSpPr>
            <a:spLocks noGrp="1"/>
          </p:cNvSpPr>
          <p:nvPr>
            <p:ph type="title"/>
          </p:nvPr>
        </p:nvSpPr>
        <p:spPr/>
        <p:txBody>
          <a:bodyPr/>
          <a:lstStyle/>
          <a:p>
            <a:r>
              <a:rPr lang="en-US" dirty="0"/>
              <a:t>Debt Service Reserve</a:t>
            </a:r>
          </a:p>
        </p:txBody>
      </p:sp>
      <p:sp>
        <p:nvSpPr>
          <p:cNvPr id="8" name="Content Placeholder 7">
            <a:extLst>
              <a:ext uri="{FF2B5EF4-FFF2-40B4-BE49-F238E27FC236}">
                <a16:creationId xmlns:a16="http://schemas.microsoft.com/office/drawing/2014/main" id="{E2856D9D-B831-DC46-B259-D343F02FBCB7}"/>
              </a:ext>
            </a:extLst>
          </p:cNvPr>
          <p:cNvSpPr>
            <a:spLocks noGrp="1"/>
          </p:cNvSpPr>
          <p:nvPr>
            <p:ph idx="1"/>
          </p:nvPr>
        </p:nvSpPr>
        <p:spPr/>
        <p:txBody>
          <a:bodyPr>
            <a:normAutofit/>
          </a:bodyPr>
          <a:lstStyle/>
          <a:p>
            <a:r>
              <a:rPr lang="en-US" dirty="0"/>
              <a:t>Debt Service Reserve</a:t>
            </a:r>
          </a:p>
          <a:p>
            <a:pPr lvl="1"/>
            <a:r>
              <a:rPr lang="en-US" sz="1800" dirty="0"/>
              <a:t>Requirement by funders to ensure if revenues drop, debt payments can be made</a:t>
            </a:r>
          </a:p>
          <a:p>
            <a:pPr lvl="1"/>
            <a:r>
              <a:rPr lang="en-US" sz="1800" dirty="0"/>
              <a:t>Generally, need to be 1 annual payment worth of savings</a:t>
            </a:r>
            <a:endParaRPr lang="en-US" sz="1400" dirty="0"/>
          </a:p>
          <a:p>
            <a:pPr lvl="1"/>
            <a:r>
              <a:rPr lang="en-US" sz="1800" dirty="0"/>
              <a:t>Systems may be given up to 10 years to build reserve</a:t>
            </a:r>
          </a:p>
          <a:p>
            <a:pPr lvl="1"/>
            <a:r>
              <a:rPr lang="en-US" sz="1800" dirty="0"/>
              <a:t>Held in restrictive account and generally need funder permission to use.</a:t>
            </a:r>
          </a:p>
          <a:p>
            <a:pPr marL="457200" lvl="1" indent="0">
              <a:buNone/>
            </a:pPr>
            <a:endParaRPr lang="en-US" dirty="0"/>
          </a:p>
          <a:p>
            <a:r>
              <a:rPr lang="en-US" dirty="0"/>
              <a:t>If looking at a capitol project requiring funding recognize that this will need to be calculated into cost-of-service analysis.</a:t>
            </a:r>
          </a:p>
        </p:txBody>
      </p:sp>
    </p:spTree>
    <p:extLst>
      <p:ext uri="{BB962C8B-B14F-4D97-AF65-F5344CB8AC3E}">
        <p14:creationId xmlns:p14="http://schemas.microsoft.com/office/powerpoint/2010/main" val="19819263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F1C1F-D043-B299-30BC-E53DBC228696}"/>
              </a:ext>
            </a:extLst>
          </p:cNvPr>
          <p:cNvSpPr>
            <a:spLocks noGrp="1"/>
          </p:cNvSpPr>
          <p:nvPr>
            <p:ph type="title"/>
          </p:nvPr>
        </p:nvSpPr>
        <p:spPr/>
        <p:txBody>
          <a:bodyPr/>
          <a:lstStyle/>
          <a:p>
            <a:r>
              <a:rPr lang="en-US" dirty="0"/>
              <a:t>Short- Lived Asset Reserve</a:t>
            </a:r>
          </a:p>
        </p:txBody>
      </p:sp>
      <p:sp>
        <p:nvSpPr>
          <p:cNvPr id="8" name="Content Placeholder 7">
            <a:extLst>
              <a:ext uri="{FF2B5EF4-FFF2-40B4-BE49-F238E27FC236}">
                <a16:creationId xmlns:a16="http://schemas.microsoft.com/office/drawing/2014/main" id="{E2856D9D-B831-DC46-B259-D343F02FBCB7}"/>
              </a:ext>
            </a:extLst>
          </p:cNvPr>
          <p:cNvSpPr>
            <a:spLocks noGrp="1"/>
          </p:cNvSpPr>
          <p:nvPr>
            <p:ph idx="1"/>
          </p:nvPr>
        </p:nvSpPr>
        <p:spPr/>
        <p:txBody>
          <a:bodyPr>
            <a:normAutofit/>
          </a:bodyPr>
          <a:lstStyle/>
          <a:p>
            <a:r>
              <a:rPr lang="en-US" dirty="0"/>
              <a:t>Short-Lived Asset Reserve</a:t>
            </a:r>
          </a:p>
          <a:p>
            <a:pPr lvl="1"/>
            <a:r>
              <a:rPr lang="en-US" sz="1900" dirty="0"/>
              <a:t>Reserve focused on replacement of equipment with a life cycle expectancy less than 15 years.</a:t>
            </a:r>
          </a:p>
          <a:p>
            <a:pPr lvl="2"/>
            <a:r>
              <a:rPr lang="en-US" sz="1900" dirty="0"/>
              <a:t>Pumps &amp; Motors</a:t>
            </a:r>
          </a:p>
          <a:p>
            <a:pPr lvl="2"/>
            <a:r>
              <a:rPr lang="en-US" sz="1900" dirty="0"/>
              <a:t>Chemical feed systems</a:t>
            </a:r>
          </a:p>
          <a:p>
            <a:pPr lvl="2"/>
            <a:r>
              <a:rPr lang="en-US" sz="1900" dirty="0"/>
              <a:t>Storage Tank maintenance</a:t>
            </a:r>
          </a:p>
          <a:p>
            <a:pPr lvl="2"/>
            <a:r>
              <a:rPr lang="en-US" sz="1900" dirty="0"/>
              <a:t>Instrumentation</a:t>
            </a:r>
          </a:p>
          <a:p>
            <a:pPr lvl="2"/>
            <a:r>
              <a:rPr lang="en-US" sz="1900" dirty="0"/>
              <a:t>Headworks equipment</a:t>
            </a:r>
          </a:p>
          <a:p>
            <a:pPr lvl="2"/>
            <a:r>
              <a:rPr lang="en-US" sz="1900" dirty="0"/>
              <a:t>Other examples???</a:t>
            </a:r>
          </a:p>
          <a:p>
            <a:pPr marL="857250" lvl="1" indent="-285750"/>
            <a:r>
              <a:rPr lang="en-US" sz="1800" dirty="0"/>
              <a:t>Operator input is very valuable here. </a:t>
            </a:r>
          </a:p>
          <a:p>
            <a:pPr marL="857250" lvl="1" indent="-285750"/>
            <a:r>
              <a:rPr lang="en-US" sz="1800" dirty="0"/>
              <a:t>Generally, items costing less than $100,000 should be included.</a:t>
            </a:r>
          </a:p>
          <a:p>
            <a:pPr marL="857250" lvl="1" indent="-285750"/>
            <a:r>
              <a:rPr lang="en-US" sz="1800" dirty="0"/>
              <a:t>Held in an account earning interest!!!</a:t>
            </a:r>
          </a:p>
        </p:txBody>
      </p:sp>
    </p:spTree>
    <p:extLst>
      <p:ext uri="{BB962C8B-B14F-4D97-AF65-F5344CB8AC3E}">
        <p14:creationId xmlns:p14="http://schemas.microsoft.com/office/powerpoint/2010/main" val="11152207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F1C1F-D043-B299-30BC-E53DBC228696}"/>
              </a:ext>
            </a:extLst>
          </p:cNvPr>
          <p:cNvSpPr>
            <a:spLocks noGrp="1"/>
          </p:cNvSpPr>
          <p:nvPr>
            <p:ph type="title"/>
          </p:nvPr>
        </p:nvSpPr>
        <p:spPr/>
        <p:txBody>
          <a:bodyPr/>
          <a:lstStyle/>
          <a:p>
            <a:r>
              <a:rPr lang="en-US" dirty="0"/>
              <a:t>Capitol Improvement Reserve</a:t>
            </a:r>
          </a:p>
        </p:txBody>
      </p:sp>
      <p:sp>
        <p:nvSpPr>
          <p:cNvPr id="8" name="Content Placeholder 7">
            <a:extLst>
              <a:ext uri="{FF2B5EF4-FFF2-40B4-BE49-F238E27FC236}">
                <a16:creationId xmlns:a16="http://schemas.microsoft.com/office/drawing/2014/main" id="{E2856D9D-B831-DC46-B259-D343F02FBCB7}"/>
              </a:ext>
            </a:extLst>
          </p:cNvPr>
          <p:cNvSpPr>
            <a:spLocks noGrp="1"/>
          </p:cNvSpPr>
          <p:nvPr>
            <p:ph idx="1"/>
          </p:nvPr>
        </p:nvSpPr>
        <p:spPr/>
        <p:txBody>
          <a:bodyPr>
            <a:normAutofit/>
          </a:bodyPr>
          <a:lstStyle/>
          <a:p>
            <a:r>
              <a:rPr lang="en-US" dirty="0"/>
              <a:t>Capital Improvement Reserve</a:t>
            </a:r>
          </a:p>
          <a:p>
            <a:pPr lvl="1"/>
            <a:r>
              <a:rPr lang="en-US" sz="1600" dirty="0"/>
              <a:t>Reserve focused on replacement of equipment with a life cycle expectancy greater than 15 years.</a:t>
            </a:r>
          </a:p>
          <a:p>
            <a:pPr lvl="1"/>
            <a:r>
              <a:rPr lang="en-US" sz="1600" dirty="0"/>
              <a:t>Big ticket items</a:t>
            </a:r>
          </a:p>
          <a:p>
            <a:pPr lvl="2"/>
            <a:r>
              <a:rPr lang="en-US" sz="1600" dirty="0"/>
              <a:t>Major treatment, distribution, storage upgrades</a:t>
            </a:r>
          </a:p>
          <a:p>
            <a:pPr lvl="2"/>
            <a:r>
              <a:rPr lang="en-US" sz="1600" dirty="0"/>
              <a:t>Often driven by challenging compliance needs</a:t>
            </a:r>
          </a:p>
          <a:p>
            <a:pPr lvl="1"/>
            <a:r>
              <a:rPr lang="en-US" sz="1600" dirty="0"/>
              <a:t>Many systems see this as depreciation. </a:t>
            </a:r>
          </a:p>
          <a:p>
            <a:pPr lvl="2"/>
            <a:r>
              <a:rPr lang="en-US" sz="1600" dirty="0"/>
              <a:t>However, depreciation is generally calculated on a straight-line trajectory</a:t>
            </a:r>
          </a:p>
          <a:p>
            <a:pPr lvl="2"/>
            <a:r>
              <a:rPr lang="en-US" sz="1600" dirty="0"/>
              <a:t>Fails to address inflation impacts. </a:t>
            </a:r>
          </a:p>
          <a:p>
            <a:pPr lvl="2"/>
            <a:r>
              <a:rPr lang="en-US" sz="1600" dirty="0"/>
              <a:t>Example:</a:t>
            </a:r>
          </a:p>
          <a:p>
            <a:pPr lvl="3"/>
            <a:r>
              <a:rPr lang="en-US" sz="1600" dirty="0"/>
              <a:t>An F-150 purchased in 2010 with a life cycle of 15 years cost $30,000. Depreciation would say you need set aside $2,000/year for replacement. However, we know that an F-150 purchased today will cost $60,000. Depreciation leaves a massive shortfall in replacing that item.</a:t>
            </a:r>
          </a:p>
          <a:p>
            <a:pPr lvl="1"/>
            <a:r>
              <a:rPr lang="en-US" sz="1600" dirty="0">
                <a:solidFill>
                  <a:srgbClr val="FF0000"/>
                </a:solidFill>
              </a:rPr>
              <a:t>Most small systems struggle to adequately fund the capital reserve.</a:t>
            </a:r>
          </a:p>
        </p:txBody>
      </p:sp>
    </p:spTree>
    <p:extLst>
      <p:ext uri="{BB962C8B-B14F-4D97-AF65-F5344CB8AC3E}">
        <p14:creationId xmlns:p14="http://schemas.microsoft.com/office/powerpoint/2010/main" val="8407228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D50C-862D-061C-1D0E-50374FAEF90D}"/>
              </a:ext>
            </a:extLst>
          </p:cNvPr>
          <p:cNvSpPr>
            <a:spLocks noGrp="1"/>
          </p:cNvSpPr>
          <p:nvPr>
            <p:ph type="title"/>
          </p:nvPr>
        </p:nvSpPr>
        <p:spPr/>
        <p:txBody>
          <a:bodyPr/>
          <a:lstStyle/>
          <a:p>
            <a:r>
              <a:rPr lang="en-US" dirty="0"/>
              <a:t>So where do we go from here?</a:t>
            </a:r>
          </a:p>
        </p:txBody>
      </p:sp>
      <p:sp>
        <p:nvSpPr>
          <p:cNvPr id="3" name="Content Placeholder 2">
            <a:extLst>
              <a:ext uri="{FF2B5EF4-FFF2-40B4-BE49-F238E27FC236}">
                <a16:creationId xmlns:a16="http://schemas.microsoft.com/office/drawing/2014/main" id="{2F83F333-6546-1158-6398-BB312D4C5112}"/>
              </a:ext>
            </a:extLst>
          </p:cNvPr>
          <p:cNvSpPr>
            <a:spLocks noGrp="1"/>
          </p:cNvSpPr>
          <p:nvPr>
            <p:ph idx="1"/>
          </p:nvPr>
        </p:nvSpPr>
        <p:spPr/>
        <p:txBody>
          <a:bodyPr/>
          <a:lstStyle/>
          <a:p>
            <a:pPr marL="514350" indent="-514350">
              <a:buFont typeface="+mj-lt"/>
              <a:buAutoNum type="arabicPeriod"/>
            </a:pPr>
            <a:r>
              <a:rPr lang="en-US" dirty="0"/>
              <a:t>Evaluate your budget from a true cost-of-service. </a:t>
            </a:r>
          </a:p>
          <a:p>
            <a:pPr marL="971550" lvl="1" indent="-514350">
              <a:buFont typeface="+mj-lt"/>
              <a:buAutoNum type="alphaLcParenR"/>
            </a:pPr>
            <a:r>
              <a:rPr lang="en-US" dirty="0"/>
              <a:t>Are you considering the all the different types of reserves needed? </a:t>
            </a:r>
          </a:p>
          <a:p>
            <a:pPr marL="971550" lvl="1" indent="-514350">
              <a:buFont typeface="+mj-lt"/>
              <a:buAutoNum type="alphaLcParenR"/>
            </a:pPr>
            <a:r>
              <a:rPr lang="en-US" dirty="0"/>
              <a:t>If not, here are some resources. </a:t>
            </a:r>
          </a:p>
          <a:p>
            <a:pPr marL="971550" lvl="1" indent="-514350">
              <a:buFont typeface="+mj-lt"/>
              <a:buAutoNum type="alphaLcParenR"/>
            </a:pPr>
            <a:endParaRPr lang="en-US" dirty="0"/>
          </a:p>
          <a:p>
            <a:pPr marL="971550" lvl="1" indent="-514350">
              <a:buFont typeface="+mj-lt"/>
              <a:buAutoNum type="alphaLcParenR"/>
            </a:pPr>
            <a:r>
              <a:rPr lang="en-US" dirty="0"/>
              <a:t>Let’s start with Short-Lived Assets</a:t>
            </a:r>
          </a:p>
        </p:txBody>
      </p:sp>
    </p:spTree>
    <p:extLst>
      <p:ext uri="{BB962C8B-B14F-4D97-AF65-F5344CB8AC3E}">
        <p14:creationId xmlns:p14="http://schemas.microsoft.com/office/powerpoint/2010/main" val="4711670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B2DAEB-7444-A58C-76A5-4078AE1DAFCA}"/>
              </a:ext>
            </a:extLst>
          </p:cNvPr>
          <p:cNvPicPr>
            <a:picLocks noChangeAspect="1"/>
          </p:cNvPicPr>
          <p:nvPr/>
        </p:nvPicPr>
        <p:blipFill>
          <a:blip r:embed="rId2"/>
          <a:stretch>
            <a:fillRect/>
          </a:stretch>
        </p:blipFill>
        <p:spPr>
          <a:xfrm>
            <a:off x="76200" y="0"/>
            <a:ext cx="6746875" cy="6477000"/>
          </a:xfrm>
          <a:prstGeom prst="rect">
            <a:avLst/>
          </a:prstGeom>
        </p:spPr>
      </p:pic>
      <p:sp>
        <p:nvSpPr>
          <p:cNvPr id="7" name="TextBox 6">
            <a:extLst>
              <a:ext uri="{FF2B5EF4-FFF2-40B4-BE49-F238E27FC236}">
                <a16:creationId xmlns:a16="http://schemas.microsoft.com/office/drawing/2014/main" id="{3FF3F637-618E-A45E-2F00-F75A12CDF896}"/>
              </a:ext>
            </a:extLst>
          </p:cNvPr>
          <p:cNvSpPr txBox="1"/>
          <p:nvPr/>
        </p:nvSpPr>
        <p:spPr>
          <a:xfrm>
            <a:off x="7239000" y="533400"/>
            <a:ext cx="4648200" cy="5355312"/>
          </a:xfrm>
          <a:prstGeom prst="rect">
            <a:avLst/>
          </a:prstGeom>
          <a:noFill/>
        </p:spPr>
        <p:txBody>
          <a:bodyPr wrap="square" rtlCol="0">
            <a:spAutoFit/>
          </a:bodyPr>
          <a:lstStyle/>
          <a:p>
            <a:r>
              <a:rPr lang="en-US" dirty="0"/>
              <a:t>Prioritizing our equipment with life cycle of less than 15 years.</a:t>
            </a:r>
          </a:p>
          <a:p>
            <a:endParaRPr lang="en-US" dirty="0"/>
          </a:p>
          <a:p>
            <a:endParaRPr lang="en-US" dirty="0"/>
          </a:p>
          <a:p>
            <a:endParaRPr lang="en-US" dirty="0"/>
          </a:p>
          <a:p>
            <a:r>
              <a:rPr lang="en-US" dirty="0"/>
              <a:t>Three variables to consider</a:t>
            </a:r>
          </a:p>
          <a:p>
            <a:pPr marL="342900" indent="-342900">
              <a:buAutoNum type="arabicPeriod"/>
            </a:pPr>
            <a:r>
              <a:rPr lang="en-US" dirty="0"/>
              <a:t>Probability of Failure (</a:t>
            </a:r>
            <a:r>
              <a:rPr lang="en-US" dirty="0" err="1"/>
              <a:t>PoF</a:t>
            </a:r>
            <a:r>
              <a:rPr lang="en-US" dirty="0"/>
              <a:t>)</a:t>
            </a:r>
          </a:p>
          <a:p>
            <a:pPr marL="342900" indent="-342900">
              <a:buAutoNum type="arabicPeriod"/>
            </a:pPr>
            <a:r>
              <a:rPr lang="en-US" dirty="0"/>
              <a:t>Consequence of Failure (</a:t>
            </a:r>
            <a:r>
              <a:rPr lang="en-US" dirty="0" err="1"/>
              <a:t>CoF</a:t>
            </a:r>
            <a:r>
              <a:rPr lang="en-US" dirty="0"/>
              <a:t>)</a:t>
            </a:r>
          </a:p>
          <a:p>
            <a:pPr marL="342900" indent="-342900">
              <a:buAutoNum type="arabicPeriod"/>
            </a:pPr>
            <a:r>
              <a:rPr lang="en-US" dirty="0"/>
              <a:t>Redundancy</a:t>
            </a:r>
          </a:p>
          <a:p>
            <a:pPr marL="342900" indent="-342900">
              <a:buAutoNum type="arabicPeriod"/>
            </a:pPr>
            <a:endParaRPr lang="en-US" dirty="0"/>
          </a:p>
          <a:p>
            <a:r>
              <a:rPr lang="en-US" dirty="0" err="1"/>
              <a:t>PoF</a:t>
            </a:r>
            <a:r>
              <a:rPr lang="en-US" dirty="0"/>
              <a:t>* </a:t>
            </a:r>
            <a:r>
              <a:rPr lang="en-US" dirty="0" err="1"/>
              <a:t>CoF</a:t>
            </a:r>
            <a:r>
              <a:rPr lang="en-US" dirty="0"/>
              <a:t> * Redundancy = Criticality</a:t>
            </a:r>
          </a:p>
          <a:p>
            <a:endParaRPr lang="en-US" dirty="0"/>
          </a:p>
          <a:p>
            <a:endParaRPr lang="en-US" dirty="0"/>
          </a:p>
          <a:p>
            <a:r>
              <a:rPr lang="en-US" dirty="0"/>
              <a:t>Higher criticality = Higher priority to replace</a:t>
            </a:r>
          </a:p>
          <a:p>
            <a:endParaRPr lang="en-US" dirty="0"/>
          </a:p>
          <a:p>
            <a:endParaRPr lang="en-US" dirty="0"/>
          </a:p>
          <a:p>
            <a:endParaRPr lang="en-US" dirty="0"/>
          </a:p>
          <a:p>
            <a:endParaRPr lang="en-US" dirty="0"/>
          </a:p>
          <a:p>
            <a:r>
              <a:rPr lang="en-US" dirty="0"/>
              <a:t>Let’s look at an example</a:t>
            </a:r>
          </a:p>
        </p:txBody>
      </p:sp>
    </p:spTree>
    <p:extLst>
      <p:ext uri="{BB962C8B-B14F-4D97-AF65-F5344CB8AC3E}">
        <p14:creationId xmlns:p14="http://schemas.microsoft.com/office/powerpoint/2010/main" val="354119361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1C8C5A-F112-2099-0951-206F7447500C}"/>
              </a:ext>
            </a:extLst>
          </p:cNvPr>
          <p:cNvPicPr>
            <a:picLocks noChangeAspect="1"/>
          </p:cNvPicPr>
          <p:nvPr/>
        </p:nvPicPr>
        <p:blipFill>
          <a:blip r:embed="rId2"/>
          <a:stretch>
            <a:fillRect/>
          </a:stretch>
        </p:blipFill>
        <p:spPr>
          <a:xfrm>
            <a:off x="8467" y="685800"/>
            <a:ext cx="12192000" cy="1059843"/>
          </a:xfrm>
          <a:prstGeom prst="rect">
            <a:avLst/>
          </a:prstGeom>
          <a:ln w="38100">
            <a:solidFill>
              <a:schemeClr val="tx1"/>
            </a:solidFill>
          </a:ln>
        </p:spPr>
      </p:pic>
      <p:pic>
        <p:nvPicPr>
          <p:cNvPr id="5" name="Picture 4">
            <a:extLst>
              <a:ext uri="{FF2B5EF4-FFF2-40B4-BE49-F238E27FC236}">
                <a16:creationId xmlns:a16="http://schemas.microsoft.com/office/drawing/2014/main" id="{264FDE7E-1C94-F24D-2D70-93670E4E2603}"/>
              </a:ext>
            </a:extLst>
          </p:cNvPr>
          <p:cNvPicPr>
            <a:picLocks noChangeAspect="1"/>
          </p:cNvPicPr>
          <p:nvPr/>
        </p:nvPicPr>
        <p:blipFill>
          <a:blip r:embed="rId3"/>
          <a:stretch>
            <a:fillRect/>
          </a:stretch>
        </p:blipFill>
        <p:spPr>
          <a:xfrm>
            <a:off x="0" y="2057400"/>
            <a:ext cx="12192000" cy="705893"/>
          </a:xfrm>
          <a:prstGeom prst="rect">
            <a:avLst/>
          </a:prstGeom>
          <a:ln>
            <a:solidFill>
              <a:schemeClr val="tx1"/>
            </a:solidFill>
          </a:ln>
        </p:spPr>
      </p:pic>
      <p:pic>
        <p:nvPicPr>
          <p:cNvPr id="7" name="Picture 6">
            <a:extLst>
              <a:ext uri="{FF2B5EF4-FFF2-40B4-BE49-F238E27FC236}">
                <a16:creationId xmlns:a16="http://schemas.microsoft.com/office/drawing/2014/main" id="{0CC950F0-C10E-981D-51B3-0F203661F388}"/>
              </a:ext>
            </a:extLst>
          </p:cNvPr>
          <p:cNvPicPr>
            <a:picLocks noChangeAspect="1"/>
          </p:cNvPicPr>
          <p:nvPr/>
        </p:nvPicPr>
        <p:blipFill>
          <a:blip r:embed="rId4"/>
          <a:stretch>
            <a:fillRect/>
          </a:stretch>
        </p:blipFill>
        <p:spPr>
          <a:xfrm>
            <a:off x="0" y="2893790"/>
            <a:ext cx="12192000" cy="153551"/>
          </a:xfrm>
          <a:prstGeom prst="rect">
            <a:avLst/>
          </a:prstGeom>
          <a:ln w="28575">
            <a:solidFill>
              <a:schemeClr val="tx1"/>
            </a:solidFill>
          </a:ln>
        </p:spPr>
      </p:pic>
      <p:sp>
        <p:nvSpPr>
          <p:cNvPr id="8" name="TextBox 7">
            <a:extLst>
              <a:ext uri="{FF2B5EF4-FFF2-40B4-BE49-F238E27FC236}">
                <a16:creationId xmlns:a16="http://schemas.microsoft.com/office/drawing/2014/main" id="{514B61EB-8D94-40D7-3FAB-4AEEF6C5831E}"/>
              </a:ext>
            </a:extLst>
          </p:cNvPr>
          <p:cNvSpPr txBox="1"/>
          <p:nvPr/>
        </p:nvSpPr>
        <p:spPr>
          <a:xfrm>
            <a:off x="0" y="3581400"/>
            <a:ext cx="12192000" cy="2308324"/>
          </a:xfrm>
          <a:prstGeom prst="rect">
            <a:avLst/>
          </a:prstGeom>
          <a:noFill/>
        </p:spPr>
        <p:txBody>
          <a:bodyPr wrap="square" rtlCol="0">
            <a:spAutoFit/>
          </a:bodyPr>
          <a:lstStyle/>
          <a:p>
            <a:r>
              <a:rPr lang="en-US" dirty="0"/>
              <a:t>Would need to set aside $7,553 annually in order to pay for this equipment at end-of-life cycle.</a:t>
            </a:r>
          </a:p>
          <a:p>
            <a:endParaRPr lang="en-US" dirty="0"/>
          </a:p>
          <a:p>
            <a:r>
              <a:rPr lang="en-US" dirty="0"/>
              <a:t>As you can imagine your system will have more than 3 items listed. There will likely be 20+ for small systems. But the priority list does give you an idea where to start with reserve building.</a:t>
            </a:r>
          </a:p>
          <a:p>
            <a:endParaRPr lang="en-US" dirty="0"/>
          </a:p>
          <a:p>
            <a:r>
              <a:rPr lang="en-US" dirty="0"/>
              <a:t>We have created a tutorial on using this spreadsheet. </a:t>
            </a:r>
          </a:p>
          <a:p>
            <a:r>
              <a:rPr lang="en-US" dirty="0"/>
              <a:t> </a:t>
            </a:r>
          </a:p>
          <a:p>
            <a:r>
              <a:rPr lang="en-US" dirty="0"/>
              <a:t>Caveat: Cost does assume a constant inflation rate. I can’t predict inflation next month let alone 10 years from now. </a:t>
            </a:r>
          </a:p>
        </p:txBody>
      </p:sp>
    </p:spTree>
    <p:extLst>
      <p:ext uri="{BB962C8B-B14F-4D97-AF65-F5344CB8AC3E}">
        <p14:creationId xmlns:p14="http://schemas.microsoft.com/office/powerpoint/2010/main" val="44981841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7398-6EAD-A92D-9CE4-6BACE1B2656D}"/>
              </a:ext>
            </a:extLst>
          </p:cNvPr>
          <p:cNvSpPr>
            <a:spLocks noGrp="1"/>
          </p:cNvSpPr>
          <p:nvPr>
            <p:ph type="title"/>
          </p:nvPr>
        </p:nvSpPr>
        <p:spPr>
          <a:xfrm>
            <a:off x="609600" y="552923"/>
            <a:ext cx="10972800" cy="818677"/>
          </a:xfrm>
        </p:spPr>
        <p:txBody>
          <a:bodyPr anchor="ctr">
            <a:normAutofit/>
          </a:bodyPr>
          <a:lstStyle/>
          <a:p>
            <a:r>
              <a:rPr lang="en-US" dirty="0"/>
              <a:t>Calculating Cost-of-Service</a:t>
            </a:r>
          </a:p>
        </p:txBody>
      </p:sp>
      <p:pic>
        <p:nvPicPr>
          <p:cNvPr id="5" name="Picture 4" descr="White calculator">
            <a:extLst>
              <a:ext uri="{FF2B5EF4-FFF2-40B4-BE49-F238E27FC236}">
                <a16:creationId xmlns:a16="http://schemas.microsoft.com/office/drawing/2014/main" id="{19F9FA57-2DB5-9E5C-2DAE-1D0AB5E43735}"/>
              </a:ext>
            </a:extLst>
          </p:cNvPr>
          <p:cNvPicPr>
            <a:picLocks noChangeAspect="1"/>
          </p:cNvPicPr>
          <p:nvPr/>
        </p:nvPicPr>
        <p:blipFill>
          <a:blip r:embed="rId2"/>
          <a:srcRect t="12169" b="29159"/>
          <a:stretch>
            <a:fillRect/>
          </a:stretch>
        </p:blipFill>
        <p:spPr>
          <a:xfrm>
            <a:off x="609600" y="1853740"/>
            <a:ext cx="10972800" cy="4297363"/>
          </a:xfrm>
          <a:prstGeom prst="rect">
            <a:avLst/>
          </a:prstGeom>
          <a:noFill/>
        </p:spPr>
      </p:pic>
    </p:spTree>
    <p:extLst>
      <p:ext uri="{BB962C8B-B14F-4D97-AF65-F5344CB8AC3E}">
        <p14:creationId xmlns:p14="http://schemas.microsoft.com/office/powerpoint/2010/main" val="6991175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E4D14-6263-76C7-770E-85F46F73AFBF}"/>
              </a:ext>
            </a:extLst>
          </p:cNvPr>
          <p:cNvSpPr>
            <a:spLocks noGrp="1"/>
          </p:cNvSpPr>
          <p:nvPr>
            <p:ph type="title"/>
          </p:nvPr>
        </p:nvSpPr>
        <p:spPr/>
        <p:txBody>
          <a:bodyPr>
            <a:normAutofit fontScale="90000"/>
          </a:bodyPr>
          <a:lstStyle/>
          <a:p>
            <a:r>
              <a:rPr lang="en-US" dirty="0"/>
              <a:t>Total Expenses = Annual Operating Costs + Reserves</a:t>
            </a:r>
          </a:p>
        </p:txBody>
      </p:sp>
      <p:sp>
        <p:nvSpPr>
          <p:cNvPr id="3" name="Content Placeholder 2">
            <a:extLst>
              <a:ext uri="{FF2B5EF4-FFF2-40B4-BE49-F238E27FC236}">
                <a16:creationId xmlns:a16="http://schemas.microsoft.com/office/drawing/2014/main" id="{3A0BA0A7-301C-A24D-1837-F1FC90C06C31}"/>
              </a:ext>
            </a:extLst>
          </p:cNvPr>
          <p:cNvSpPr>
            <a:spLocks noGrp="1"/>
          </p:cNvSpPr>
          <p:nvPr>
            <p:ph idx="1"/>
          </p:nvPr>
        </p:nvSpPr>
        <p:spPr/>
        <p:txBody>
          <a:bodyPr>
            <a:normAutofit/>
          </a:bodyPr>
          <a:lstStyle/>
          <a:p>
            <a:r>
              <a:rPr lang="en-US" dirty="0"/>
              <a:t>Annual Operating Costs</a:t>
            </a:r>
          </a:p>
          <a:p>
            <a:pPr lvl="1"/>
            <a:r>
              <a:rPr lang="en-US" sz="1700" dirty="0"/>
              <a:t>Use actuals from recent budget</a:t>
            </a:r>
          </a:p>
          <a:p>
            <a:r>
              <a:rPr lang="en-US" dirty="0"/>
              <a:t>Reserves</a:t>
            </a:r>
          </a:p>
          <a:p>
            <a:pPr lvl="1"/>
            <a:r>
              <a:rPr lang="en-US" sz="1700" dirty="0"/>
              <a:t>O&amp;M Reserve = Annual Operating Costs/number of billing cycles *1.5</a:t>
            </a:r>
          </a:p>
          <a:p>
            <a:pPr marL="457200" lvl="1" indent="0">
              <a:buNone/>
            </a:pPr>
            <a:endParaRPr lang="en-US" sz="1700" dirty="0"/>
          </a:p>
          <a:p>
            <a:pPr lvl="1"/>
            <a:r>
              <a:rPr lang="en-US" sz="1700" dirty="0"/>
              <a:t>Emergency Reserves = Identify most critical piece of equipment or most expensive/number of years to save</a:t>
            </a:r>
          </a:p>
          <a:p>
            <a:pPr marL="457200" lvl="1" indent="0">
              <a:buNone/>
            </a:pPr>
            <a:endParaRPr lang="en-US" sz="1700" dirty="0"/>
          </a:p>
          <a:p>
            <a:pPr lvl="1"/>
            <a:r>
              <a:rPr lang="en-US" sz="1700" dirty="0"/>
              <a:t>Debt Service = 1-year of annual payment/required time to set aside funds</a:t>
            </a:r>
          </a:p>
          <a:p>
            <a:pPr marL="457200" lvl="1" indent="0">
              <a:buNone/>
            </a:pPr>
            <a:endParaRPr lang="en-US" sz="1700" dirty="0"/>
          </a:p>
          <a:p>
            <a:pPr lvl="1"/>
            <a:r>
              <a:rPr lang="en-US" sz="1700" dirty="0"/>
              <a:t>Short-Lived Assets = Complete spreadsheet</a:t>
            </a:r>
          </a:p>
          <a:p>
            <a:pPr marL="457200" lvl="1" indent="0">
              <a:buNone/>
            </a:pPr>
            <a:endParaRPr lang="en-US" sz="1700" dirty="0"/>
          </a:p>
          <a:p>
            <a:pPr lvl="1"/>
            <a:r>
              <a:rPr lang="en-US" sz="1700" dirty="0"/>
              <a:t>Capital Improvement = Can use short lived asset spreadsheet to generate cost. However, rarely it is fully funded due to affordability</a:t>
            </a:r>
          </a:p>
        </p:txBody>
      </p:sp>
    </p:spTree>
    <p:extLst>
      <p:ext uri="{BB962C8B-B14F-4D97-AF65-F5344CB8AC3E}">
        <p14:creationId xmlns:p14="http://schemas.microsoft.com/office/powerpoint/2010/main" val="39682580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2EF5D-A560-FBAC-0925-F1D960BFEF00}"/>
              </a:ext>
            </a:extLst>
          </p:cNvPr>
          <p:cNvSpPr>
            <a:spLocks noGrp="1"/>
          </p:cNvSpPr>
          <p:nvPr>
            <p:ph type="title"/>
          </p:nvPr>
        </p:nvSpPr>
        <p:spPr/>
        <p:txBody>
          <a:bodyPr/>
          <a:lstStyle/>
          <a:p>
            <a:r>
              <a:rPr lang="en-US" dirty="0"/>
              <a:t>Establishing Rates</a:t>
            </a:r>
          </a:p>
        </p:txBody>
      </p:sp>
      <p:sp>
        <p:nvSpPr>
          <p:cNvPr id="3" name="Content Placeholder 2">
            <a:extLst>
              <a:ext uri="{FF2B5EF4-FFF2-40B4-BE49-F238E27FC236}">
                <a16:creationId xmlns:a16="http://schemas.microsoft.com/office/drawing/2014/main" id="{F1E62E03-DB58-9C65-7951-4CFC438F14E5}"/>
              </a:ext>
            </a:extLst>
          </p:cNvPr>
          <p:cNvSpPr>
            <a:spLocks noGrp="1"/>
          </p:cNvSpPr>
          <p:nvPr>
            <p:ph idx="1"/>
          </p:nvPr>
        </p:nvSpPr>
        <p:spPr/>
        <p:txBody>
          <a:bodyPr>
            <a:normAutofit/>
          </a:bodyPr>
          <a:lstStyle/>
          <a:p>
            <a:r>
              <a:rPr lang="en-US" dirty="0"/>
              <a:t>This is a function of expenses. </a:t>
            </a:r>
          </a:p>
          <a:p>
            <a:r>
              <a:rPr lang="en-US" dirty="0"/>
              <a:t>Base rate = Price charged regardless of amount of water used</a:t>
            </a:r>
          </a:p>
          <a:p>
            <a:r>
              <a:rPr lang="en-US" dirty="0"/>
              <a:t>Variable rate = Price impacted by amount of water used. This is seen with Tiering Rate Structures </a:t>
            </a:r>
          </a:p>
          <a:p>
            <a:r>
              <a:rPr lang="en-US" dirty="0"/>
              <a:t>Fixed costs = Costs that don’t change based on water produced</a:t>
            </a:r>
          </a:p>
          <a:p>
            <a:r>
              <a:rPr lang="en-US" dirty="0"/>
              <a:t>Variable costs = Cost that do change with amount of water produced. </a:t>
            </a:r>
          </a:p>
        </p:txBody>
      </p:sp>
    </p:spTree>
    <p:extLst>
      <p:ext uri="{BB962C8B-B14F-4D97-AF65-F5344CB8AC3E}">
        <p14:creationId xmlns:p14="http://schemas.microsoft.com/office/powerpoint/2010/main" val="2329811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B850E1-89E5-B86C-628B-0D6A42F2D9CF}"/>
              </a:ext>
            </a:extLst>
          </p:cNvPr>
          <p:cNvSpPr>
            <a:spLocks noGrp="1"/>
          </p:cNvSpPr>
          <p:nvPr>
            <p:ph type="title"/>
          </p:nvPr>
        </p:nvSpPr>
        <p:spPr/>
        <p:txBody>
          <a:bodyPr/>
          <a:lstStyle/>
          <a:p>
            <a:r>
              <a:rPr lang="en-US" dirty="0"/>
              <a:t>Fixed vs. Variable Costs</a:t>
            </a:r>
          </a:p>
        </p:txBody>
      </p:sp>
      <p:sp>
        <p:nvSpPr>
          <p:cNvPr id="8" name="Text Placeholder 7">
            <a:extLst>
              <a:ext uri="{FF2B5EF4-FFF2-40B4-BE49-F238E27FC236}">
                <a16:creationId xmlns:a16="http://schemas.microsoft.com/office/drawing/2014/main" id="{DF9ADCBB-963D-6D10-4233-8F525397CBDC}"/>
              </a:ext>
            </a:extLst>
          </p:cNvPr>
          <p:cNvSpPr>
            <a:spLocks noGrp="1"/>
          </p:cNvSpPr>
          <p:nvPr>
            <p:ph type="body" idx="1"/>
          </p:nvPr>
        </p:nvSpPr>
        <p:spPr>
          <a:solidFill>
            <a:schemeClr val="accent3">
              <a:lumMod val="20000"/>
              <a:lumOff val="80000"/>
            </a:schemeClr>
          </a:solidFill>
          <a:ln>
            <a:solidFill>
              <a:schemeClr val="tx1"/>
            </a:solidFill>
          </a:ln>
        </p:spPr>
        <p:txBody>
          <a:bodyPr/>
          <a:lstStyle/>
          <a:p>
            <a:pPr algn="ctr"/>
            <a:r>
              <a:rPr lang="en-US" dirty="0"/>
              <a:t>Fixed Costs	</a:t>
            </a:r>
          </a:p>
        </p:txBody>
      </p:sp>
      <p:sp>
        <p:nvSpPr>
          <p:cNvPr id="9" name="Content Placeholder 8">
            <a:extLst>
              <a:ext uri="{FF2B5EF4-FFF2-40B4-BE49-F238E27FC236}">
                <a16:creationId xmlns:a16="http://schemas.microsoft.com/office/drawing/2014/main" id="{07A73B90-8AFD-C081-8AD9-7D86362BFD24}"/>
              </a:ext>
            </a:extLst>
          </p:cNvPr>
          <p:cNvSpPr>
            <a:spLocks noGrp="1"/>
          </p:cNvSpPr>
          <p:nvPr>
            <p:ph sz="half" idx="2"/>
          </p:nvPr>
        </p:nvSpPr>
        <p:spPr>
          <a:xfrm>
            <a:off x="609600" y="2392362"/>
            <a:ext cx="5386917" cy="2713038"/>
          </a:xfrm>
          <a:ln>
            <a:solidFill>
              <a:schemeClr val="tx1"/>
            </a:solidFill>
          </a:ln>
        </p:spPr>
        <p:txBody>
          <a:bodyPr>
            <a:normAutofit lnSpcReduction="10000"/>
          </a:bodyPr>
          <a:lstStyle/>
          <a:p>
            <a:r>
              <a:rPr lang="en-US" dirty="0"/>
              <a:t>Personnel (100%)</a:t>
            </a:r>
          </a:p>
          <a:p>
            <a:pPr lvl="1"/>
            <a:r>
              <a:rPr lang="en-US" dirty="0"/>
              <a:t>Salary</a:t>
            </a:r>
          </a:p>
          <a:p>
            <a:pPr lvl="1"/>
            <a:r>
              <a:rPr lang="en-US" dirty="0"/>
              <a:t>Benefits</a:t>
            </a:r>
          </a:p>
          <a:p>
            <a:r>
              <a:rPr lang="en-US" dirty="0"/>
              <a:t>Equipment (80%)</a:t>
            </a:r>
          </a:p>
          <a:p>
            <a:r>
              <a:rPr lang="en-US" dirty="0"/>
              <a:t>Administrative (100%)</a:t>
            </a:r>
          </a:p>
          <a:p>
            <a:r>
              <a:rPr lang="en-US" dirty="0"/>
              <a:t>Debt Service (100%)</a:t>
            </a:r>
          </a:p>
          <a:p>
            <a:r>
              <a:rPr lang="en-US" dirty="0"/>
              <a:t>Reserves (70%)</a:t>
            </a:r>
          </a:p>
          <a:p>
            <a:endParaRPr lang="en-US" dirty="0"/>
          </a:p>
          <a:p>
            <a:endParaRPr lang="en-US" dirty="0"/>
          </a:p>
        </p:txBody>
      </p:sp>
      <p:sp>
        <p:nvSpPr>
          <p:cNvPr id="10" name="Text Placeholder 9">
            <a:extLst>
              <a:ext uri="{FF2B5EF4-FFF2-40B4-BE49-F238E27FC236}">
                <a16:creationId xmlns:a16="http://schemas.microsoft.com/office/drawing/2014/main" id="{53BD98FA-BB23-54BE-7C1B-094C2FAEB868}"/>
              </a:ext>
            </a:extLst>
          </p:cNvPr>
          <p:cNvSpPr>
            <a:spLocks noGrp="1"/>
          </p:cNvSpPr>
          <p:nvPr>
            <p:ph type="body" sz="quarter" idx="3"/>
          </p:nvPr>
        </p:nvSpPr>
        <p:spPr>
          <a:solidFill>
            <a:schemeClr val="accent3">
              <a:lumMod val="20000"/>
              <a:lumOff val="80000"/>
            </a:schemeClr>
          </a:solidFill>
          <a:ln>
            <a:solidFill>
              <a:schemeClr val="tx1"/>
            </a:solidFill>
          </a:ln>
        </p:spPr>
        <p:txBody>
          <a:bodyPr/>
          <a:lstStyle/>
          <a:p>
            <a:pPr algn="ctr"/>
            <a:r>
              <a:rPr lang="en-US" dirty="0"/>
              <a:t>Variable Costs</a:t>
            </a:r>
          </a:p>
        </p:txBody>
      </p:sp>
      <p:sp>
        <p:nvSpPr>
          <p:cNvPr id="11" name="Content Placeholder 10">
            <a:extLst>
              <a:ext uri="{FF2B5EF4-FFF2-40B4-BE49-F238E27FC236}">
                <a16:creationId xmlns:a16="http://schemas.microsoft.com/office/drawing/2014/main" id="{62D77CCD-C92D-21C8-E04C-4E54FB41CCA2}"/>
              </a:ext>
            </a:extLst>
          </p:cNvPr>
          <p:cNvSpPr>
            <a:spLocks noGrp="1"/>
          </p:cNvSpPr>
          <p:nvPr>
            <p:ph sz="quarter" idx="4"/>
          </p:nvPr>
        </p:nvSpPr>
        <p:spPr>
          <a:xfrm>
            <a:off x="6193368" y="2392362"/>
            <a:ext cx="5389033" cy="2713038"/>
          </a:xfrm>
          <a:ln>
            <a:solidFill>
              <a:schemeClr val="tx1"/>
            </a:solidFill>
          </a:ln>
        </p:spPr>
        <p:txBody>
          <a:bodyPr>
            <a:normAutofit lnSpcReduction="10000"/>
          </a:bodyPr>
          <a:lstStyle/>
          <a:p>
            <a:r>
              <a:rPr lang="en-US" dirty="0"/>
              <a:t>Electricity (70%)</a:t>
            </a:r>
          </a:p>
          <a:p>
            <a:r>
              <a:rPr lang="en-US" dirty="0"/>
              <a:t>Chemicals (90%)</a:t>
            </a:r>
          </a:p>
          <a:p>
            <a:r>
              <a:rPr lang="en-US" dirty="0"/>
              <a:t>Fuel (50%)</a:t>
            </a:r>
          </a:p>
        </p:txBody>
      </p:sp>
    </p:spTree>
    <p:extLst>
      <p:ext uri="{BB962C8B-B14F-4D97-AF65-F5344CB8AC3E}">
        <p14:creationId xmlns:p14="http://schemas.microsoft.com/office/powerpoint/2010/main" val="12260415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05997CF-10E9-09FB-0640-BD97E00B08A1}"/>
              </a:ext>
            </a:extLst>
          </p:cNvPr>
          <p:cNvSpPr>
            <a:spLocks noGrp="1"/>
          </p:cNvSpPr>
          <p:nvPr>
            <p:ph type="title"/>
          </p:nvPr>
        </p:nvSpPr>
        <p:spPr/>
        <p:txBody>
          <a:bodyPr/>
          <a:lstStyle/>
          <a:p>
            <a:r>
              <a:rPr lang="en-US" dirty="0"/>
              <a:t>Establishing Rates</a:t>
            </a:r>
          </a:p>
        </p:txBody>
      </p:sp>
      <p:sp>
        <p:nvSpPr>
          <p:cNvPr id="8" name="Content Placeholder 7">
            <a:extLst>
              <a:ext uri="{FF2B5EF4-FFF2-40B4-BE49-F238E27FC236}">
                <a16:creationId xmlns:a16="http://schemas.microsoft.com/office/drawing/2014/main" id="{0C2515C4-3F1F-0D9E-F605-AC683735874C}"/>
              </a:ext>
            </a:extLst>
          </p:cNvPr>
          <p:cNvSpPr>
            <a:spLocks noGrp="1"/>
          </p:cNvSpPr>
          <p:nvPr>
            <p:ph idx="1"/>
          </p:nvPr>
        </p:nvSpPr>
        <p:spPr/>
        <p:txBody>
          <a:bodyPr>
            <a:normAutofit/>
          </a:bodyPr>
          <a:lstStyle/>
          <a:p>
            <a:r>
              <a:rPr lang="en-US" dirty="0"/>
              <a:t>Theoretical</a:t>
            </a:r>
          </a:p>
          <a:p>
            <a:pPr lvl="1"/>
            <a:r>
              <a:rPr lang="en-US" dirty="0"/>
              <a:t>Base Rate = Fixed Costs</a:t>
            </a:r>
          </a:p>
          <a:p>
            <a:pPr lvl="1"/>
            <a:r>
              <a:rPr lang="en-US" dirty="0"/>
              <a:t>Variable Rate = Variable Costs</a:t>
            </a:r>
          </a:p>
          <a:p>
            <a:pPr lvl="1"/>
            <a:endParaRPr lang="en-US" dirty="0"/>
          </a:p>
          <a:p>
            <a:r>
              <a:rPr lang="en-US" dirty="0"/>
              <a:t>Our experience is that most small system costs are around 95% fixed costs.</a:t>
            </a:r>
          </a:p>
          <a:p>
            <a:endParaRPr lang="en-US" dirty="0"/>
          </a:p>
        </p:txBody>
      </p:sp>
    </p:spTree>
    <p:extLst>
      <p:ext uri="{BB962C8B-B14F-4D97-AF65-F5344CB8AC3E}">
        <p14:creationId xmlns:p14="http://schemas.microsoft.com/office/powerpoint/2010/main" val="5044441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05997CF-10E9-09FB-0640-BD97E00B08A1}"/>
              </a:ext>
            </a:extLst>
          </p:cNvPr>
          <p:cNvSpPr>
            <a:spLocks noGrp="1"/>
          </p:cNvSpPr>
          <p:nvPr>
            <p:ph type="title"/>
          </p:nvPr>
        </p:nvSpPr>
        <p:spPr/>
        <p:txBody>
          <a:bodyPr/>
          <a:lstStyle/>
          <a:p>
            <a:r>
              <a:rPr lang="en-US" dirty="0"/>
              <a:t>Establishing Rates</a:t>
            </a:r>
          </a:p>
        </p:txBody>
      </p:sp>
      <p:sp>
        <p:nvSpPr>
          <p:cNvPr id="8" name="Content Placeholder 7">
            <a:extLst>
              <a:ext uri="{FF2B5EF4-FFF2-40B4-BE49-F238E27FC236}">
                <a16:creationId xmlns:a16="http://schemas.microsoft.com/office/drawing/2014/main" id="{0C2515C4-3F1F-0D9E-F605-AC683735874C}"/>
              </a:ext>
            </a:extLst>
          </p:cNvPr>
          <p:cNvSpPr>
            <a:spLocks noGrp="1"/>
          </p:cNvSpPr>
          <p:nvPr>
            <p:ph idx="1"/>
          </p:nvPr>
        </p:nvSpPr>
        <p:spPr/>
        <p:txBody>
          <a:bodyPr>
            <a:normAutofit/>
          </a:bodyPr>
          <a:lstStyle/>
          <a:p>
            <a:r>
              <a:rPr lang="en-US" dirty="0"/>
              <a:t>Issue: True cost-of-service is expensive and often unaffordable. </a:t>
            </a:r>
          </a:p>
          <a:p>
            <a:r>
              <a:rPr lang="en-US" dirty="0"/>
              <a:t>Very difficult decision are being made throughout small communities in Idaho everyday.</a:t>
            </a:r>
          </a:p>
          <a:p>
            <a:pPr lvl="1"/>
            <a:r>
              <a:rPr lang="en-US" dirty="0"/>
              <a:t>Rate increases are inevitable but balancing affordability with costs in the challenge. </a:t>
            </a:r>
          </a:p>
          <a:p>
            <a:r>
              <a:rPr lang="en-US" dirty="0"/>
              <a:t>We developed a Basic Financial Health model specifically for communities to use based on the principles in this presentation. </a:t>
            </a:r>
          </a:p>
          <a:p>
            <a:endParaRPr lang="en-US" dirty="0"/>
          </a:p>
        </p:txBody>
      </p:sp>
    </p:spTree>
    <p:extLst>
      <p:ext uri="{BB962C8B-B14F-4D97-AF65-F5344CB8AC3E}">
        <p14:creationId xmlns:p14="http://schemas.microsoft.com/office/powerpoint/2010/main" val="9311046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C527FE8-3BDC-4758-AD80-91041DFE47E8}"/>
              </a:ext>
            </a:extLst>
          </p:cNvPr>
          <p:cNvSpPr>
            <a:spLocks noGrp="1"/>
          </p:cNvSpPr>
          <p:nvPr>
            <p:ph type="title"/>
          </p:nvPr>
        </p:nvSpPr>
        <p:spPr/>
        <p:txBody>
          <a:bodyPr/>
          <a:lstStyle/>
          <a:p>
            <a:r>
              <a:rPr lang="en-US" dirty="0">
                <a:latin typeface="Arial Nova" panose="020B0504020202020204" pitchFamily="34" charset="0"/>
              </a:rPr>
              <a:t>Thank you for attending!</a:t>
            </a:r>
          </a:p>
        </p:txBody>
      </p:sp>
      <p:sp>
        <p:nvSpPr>
          <p:cNvPr id="29" name="Text Placeholder 28">
            <a:extLst>
              <a:ext uri="{FF2B5EF4-FFF2-40B4-BE49-F238E27FC236}">
                <a16:creationId xmlns:a16="http://schemas.microsoft.com/office/drawing/2014/main" id="{654B600C-D557-43A0-AAFA-6777F2DCF2B0}"/>
              </a:ext>
            </a:extLst>
          </p:cNvPr>
          <p:cNvSpPr>
            <a:spLocks noGrp="1"/>
          </p:cNvSpPr>
          <p:nvPr>
            <p:ph type="body" sz="quarter" idx="14"/>
          </p:nvPr>
        </p:nvSpPr>
        <p:spPr>
          <a:xfrm>
            <a:off x="4037075" y="3945446"/>
            <a:ext cx="4117850" cy="2212975"/>
          </a:xfrm>
        </p:spPr>
        <p:txBody>
          <a:bodyPr/>
          <a:lstStyle/>
          <a:p>
            <a:pPr marL="0" lvl="0" indent="0" algn="ctr">
              <a:buNone/>
            </a:pPr>
            <a:r>
              <a:rPr lang="en-US" dirty="0"/>
              <a:t>Speaker name and contact information here</a:t>
            </a:r>
          </a:p>
        </p:txBody>
      </p:sp>
      <p:sp>
        <p:nvSpPr>
          <p:cNvPr id="3" name="Picture Placeholder 2">
            <a:extLst>
              <a:ext uri="{FF2B5EF4-FFF2-40B4-BE49-F238E27FC236}">
                <a16:creationId xmlns:a16="http://schemas.microsoft.com/office/drawing/2014/main" id="{9D43EE4F-84DF-21E4-D25A-DE03B4714E14}"/>
              </a:ext>
            </a:extLst>
          </p:cNvPr>
          <p:cNvSpPr>
            <a:spLocks noGrp="1"/>
          </p:cNvSpPr>
          <p:nvPr>
            <p:ph type="pic" sz="quarter" idx="10"/>
          </p:nvPr>
        </p:nvSpPr>
        <p:spPr/>
        <p:txBody>
          <a:bodyPr/>
          <a:lstStyle/>
          <a:p>
            <a:endParaRPr lang="en-US"/>
          </a:p>
        </p:txBody>
      </p:sp>
    </p:spTree>
    <p:custDataLst>
      <p:tags r:id="rId1"/>
    </p:custDataLst>
    <p:extLst>
      <p:ext uri="{BB962C8B-B14F-4D97-AF65-F5344CB8AC3E}">
        <p14:creationId xmlns:p14="http://schemas.microsoft.com/office/powerpoint/2010/main" val="5552044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Dc0Vis7g"/>
  <p:tag name="ARTICULATE_SLIDE_THUMBNAIL_REFRESH" val="1"/>
  <p:tag name="ARTICULATE_PROJECT_OPEN" val="0"/>
  <p:tag name="ARTICULATE_SLIDE_COUNT" val="8"/>
  <p:tag name="MENTIMETER_SERIES_ID_KEY" val="alrrus3q8wj8qh1z4jtcxzpycfsdtddf"/>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6.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17.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18.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9.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20.png"/></Relationships>
</file>

<file path=ppt/webextensions/webextension1.xml><?xml version="1.0" encoding="utf-8"?>
<we:webextension xmlns:we="http://schemas.microsoft.com/office/webextensions/webextension/2010/11" id="{854C94E8-64A2-4732-A086-9E9582C524A9}">
  <we:reference id="wa104379261" version="4.3.0.0" store="en-US" storeType="OMEX"/>
  <we:alternateReferences>
    <we:reference id="WA104379261" version="4.3.0.0" store="" storeType="OMEX"/>
  </we:alternateReferences>
  <we:properties>
    <we:property name="MENTIMETER_QUESTION_ID_KEY" value="&quot;naa6muzvk556&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854C94E8-64A2-4732-A086-9E9582C524A9}">
  <we:reference id="wa104379261" version="4.3.0.0" store="en-US" storeType="OMEX"/>
  <we:alternateReferences>
    <we:reference id="WA104379261" version="4.3.0.0" store="" storeType="OMEX"/>
  </we:alternateReferences>
  <we:properties>
    <we:property name="MENTIMETER_QUESTION_ID_KEY" value="&quot;e4677unsk79x&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854C94E8-64A2-4732-A086-9E9582C524A9}">
  <we:reference id="wa104379261" version="4.3.0.0" store="en-US" storeType="OMEX"/>
  <we:alternateReferences>
    <we:reference id="WA104379261" version="4.3.0.0" store="" storeType="OMEX"/>
  </we:alternateReferences>
  <we:properties>
    <we:property name="MENTIMETER_QUESTION_ID_KEY" value="&quot;5x46uxwf6jrd&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854C94E8-64A2-4732-A086-9E9582C524A9}">
  <we:reference id="wa104379261" version="4.3.0.0" store="en-US" storeType="OMEX"/>
  <we:alternateReferences>
    <we:reference id="WA104379261" version="4.3.0.0" store="" storeType="OMEX"/>
  </we:alternateReferences>
  <we:properties>
    <we:property name="MENTIMETER_QUESTION_ID_KEY" value="&quot;pzyqwbktznv1&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854C94E8-64A2-4732-A086-9E9582C524A9}">
  <we:reference id="wa104379261" version="4.3.0.0" store="en-US" storeType="OMEX"/>
  <we:alternateReferences>
    <we:reference id="WA104379261" version="4.3.0.0" store="" storeType="OMEX"/>
  </we:alternateReferences>
  <we:properties>
    <we:property name="MENTIMETER_QUESTION_ID_KEY" value="&quot;9kztsiejyr4a&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80014207A9204890E39D8DBE23D9C5" ma:contentTypeVersion="15" ma:contentTypeDescription="Create a new document." ma:contentTypeScope="" ma:versionID="9c078ceb05c885bb615d903fb56027c8">
  <xsd:schema xmlns:xsd="http://www.w3.org/2001/XMLSchema" xmlns:xs="http://www.w3.org/2001/XMLSchema" xmlns:p="http://schemas.microsoft.com/office/2006/metadata/properties" xmlns:ns2="c1846d9f-0119-47d9-9448-5ca39196ff86" xmlns:ns3="0178a997-301f-40d7-8359-29207fc40b9d" targetNamespace="http://schemas.microsoft.com/office/2006/metadata/properties" ma:root="true" ma:fieldsID="8a68834d26b5753a6b924f6f3ca0b197" ns2:_="" ns3:_="">
    <xsd:import namespace="c1846d9f-0119-47d9-9448-5ca39196ff86"/>
    <xsd:import namespace="0178a997-301f-40d7-8359-29207fc40b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SearchPropertie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846d9f-0119-47d9-9448-5ca39196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92b6f37-94d7-49b7-87a4-d7ce4439279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78a997-301f-40d7-8359-29207fc40b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1ff99b1e-af30-4d3b-ab35-021b3a829a04}" ma:internalName="TaxCatchAll" ma:showField="CatchAllData" ma:web="0178a997-301f-40d7-8359-29207fc40b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1846d9f-0119-47d9-9448-5ca39196ff86">
      <Terms xmlns="http://schemas.microsoft.com/office/infopath/2007/PartnerControls"/>
    </lcf76f155ced4ddcb4097134ff3c332f>
    <TaxCatchAll xmlns="0178a997-301f-40d7-8359-29207fc40b9d" xsi:nil="true"/>
    <SharedWithUsers xmlns="0178a997-301f-40d7-8359-29207fc40b9d">
      <UserInfo>
        <DisplayName/>
        <AccountId xsi:nil="true"/>
        <AccountType/>
      </UserInfo>
    </SharedWithUsers>
  </documentManagement>
</p:properties>
</file>

<file path=customXml/itemProps1.xml><?xml version="1.0" encoding="utf-8"?>
<ds:datastoreItem xmlns:ds="http://schemas.openxmlformats.org/officeDocument/2006/customXml" ds:itemID="{5CA0CCB7-7560-47AB-98F5-2CDE0CA1E91A}"/>
</file>

<file path=customXml/itemProps2.xml><?xml version="1.0" encoding="utf-8"?>
<ds:datastoreItem xmlns:ds="http://schemas.openxmlformats.org/officeDocument/2006/customXml" ds:itemID="{1C1DEDDB-7058-4A9A-BAB3-93EE0F9A0A80}"/>
</file>

<file path=customXml/itemProps3.xml><?xml version="1.0" encoding="utf-8"?>
<ds:datastoreItem xmlns:ds="http://schemas.openxmlformats.org/officeDocument/2006/customXml" ds:itemID="{D3613273-0141-40B5-9354-029F96B46B9D}"/>
</file>

<file path=docProps/app.xml><?xml version="1.0" encoding="utf-8"?>
<Properties xmlns="http://schemas.openxmlformats.org/officeDocument/2006/extended-properties" xmlns:vt="http://schemas.openxmlformats.org/officeDocument/2006/docPropsVTypes">
  <TotalTime>14894</TotalTime>
  <Words>4533</Words>
  <Application>Microsoft Office PowerPoint</Application>
  <PresentationFormat>Widescreen</PresentationFormat>
  <Paragraphs>496</Paragraphs>
  <Slides>77</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77</vt:i4>
      </vt:variant>
    </vt:vector>
  </HeadingPairs>
  <TitlesOfParts>
    <vt:vector size="88" baseType="lpstr">
      <vt:lpstr>Aptos</vt:lpstr>
      <vt:lpstr>Aptos Narrow</vt:lpstr>
      <vt:lpstr>Arial</vt:lpstr>
      <vt:lpstr>Arial Nova</vt:lpstr>
      <vt:lpstr>Calibri</vt:lpstr>
      <vt:lpstr>Courier New</vt:lpstr>
      <vt:lpstr>Helvetica Neue</vt:lpstr>
      <vt:lpstr>Lato</vt:lpstr>
      <vt:lpstr>Libre Caslon Text</vt:lpstr>
      <vt:lpstr>Wingdings 3</vt:lpstr>
      <vt:lpstr>Office Theme</vt:lpstr>
      <vt:lpstr>PowerPoint Presentation</vt:lpstr>
      <vt:lpstr>Acknowledgement</vt:lpstr>
      <vt:lpstr>Your Instructor Today…</vt:lpstr>
      <vt:lpstr>Housekeeping</vt:lpstr>
      <vt:lpstr>Don’t Get Too Comfortable Yet!</vt:lpstr>
      <vt:lpstr>PowerPoint Presentation</vt:lpstr>
      <vt:lpstr>PowerPoint Presentation</vt:lpstr>
      <vt:lpstr>PowerPoint Presentation</vt:lpstr>
      <vt:lpstr>PowerPoint Presentation</vt:lpstr>
      <vt:lpstr>PowerPoint Presentation</vt:lpstr>
      <vt:lpstr>Today’s Agenda</vt:lpstr>
      <vt:lpstr>Lagoon Fundamentals</vt:lpstr>
      <vt:lpstr>PowerPoint Presentation</vt:lpstr>
      <vt:lpstr>Is it a Lagoon or a Stabilization Pond?</vt:lpstr>
      <vt:lpstr>What is a lagoon? </vt:lpstr>
      <vt:lpstr>Types of Bacteria</vt:lpstr>
      <vt:lpstr>Types of Bacteria</vt:lpstr>
      <vt:lpstr>Types of Decomposition</vt:lpstr>
      <vt:lpstr>Lagoons Use Both Aerobic And/Or Anaerobic Decomposition</vt:lpstr>
      <vt:lpstr>Algae </vt:lpstr>
      <vt:lpstr>Sunlight Is An Important Part Of The Cycle</vt:lpstr>
      <vt:lpstr>Sunlight Penetrates Entire Depth Of Shallow Lagoons</vt:lpstr>
      <vt:lpstr>Algae Grow In The Top 3’ Of Lagoons</vt:lpstr>
      <vt:lpstr>Aerobic Zone – top 3’</vt:lpstr>
      <vt:lpstr>Typical Lagoon</vt:lpstr>
      <vt:lpstr>Lagoon Types</vt:lpstr>
      <vt:lpstr>Aerobic Lagoon</vt:lpstr>
      <vt:lpstr>Anaerobic Lagoon</vt:lpstr>
      <vt:lpstr>Facultative Lagoon</vt:lpstr>
      <vt:lpstr>Facultative Lagoons</vt:lpstr>
      <vt:lpstr>Label lagoon components and treatment areas </vt:lpstr>
      <vt:lpstr>Let’s Start Reviewing the Guidebook</vt:lpstr>
      <vt:lpstr>O&amp;M Essentials</vt:lpstr>
      <vt:lpstr>Design and Sizing</vt:lpstr>
      <vt:lpstr>Influent Flows and Loading Control</vt:lpstr>
      <vt:lpstr>Temperature and Climate Factors</vt:lpstr>
      <vt:lpstr>Aeration Management</vt:lpstr>
      <vt:lpstr>Sludge Management</vt:lpstr>
      <vt:lpstr>Nutrient Removal</vt:lpstr>
      <vt:lpstr>Effluent Quality Monitoring and Compliance</vt:lpstr>
      <vt:lpstr>Odor Control</vt:lpstr>
      <vt:lpstr>Health and Safety Considerations</vt:lpstr>
      <vt:lpstr>Regulatory Compliance and Recordkeeping</vt:lpstr>
      <vt:lpstr>Public and Environmental Impact</vt:lpstr>
      <vt:lpstr>Break Time – 30 minutes</vt:lpstr>
      <vt:lpstr>Activity #2 </vt:lpstr>
      <vt:lpstr>Sampling, Monitoring and Compliance</vt:lpstr>
      <vt:lpstr>Influent Sampling and Monitoring</vt:lpstr>
      <vt:lpstr>Effluent Sampling and Monitoring</vt:lpstr>
      <vt:lpstr>Sludge Monitoring</vt:lpstr>
      <vt:lpstr>Algae and Oxygen Levels (for Facultative Lagoons)</vt:lpstr>
      <vt:lpstr>Temperature Monitoring</vt:lpstr>
      <vt:lpstr>Methane and Gas Monitoring (for Anaerobic Lagoons)</vt:lpstr>
      <vt:lpstr>Operational and Maintenance Monitoring</vt:lpstr>
      <vt:lpstr>Regular Inspections </vt:lpstr>
      <vt:lpstr>Compliance and Reporting</vt:lpstr>
      <vt:lpstr>Troubleshooting Common Issues</vt:lpstr>
      <vt:lpstr>Financial Health of a Lagoon System</vt:lpstr>
      <vt:lpstr>Session Objectives</vt:lpstr>
      <vt:lpstr>Principles of Cost-of-Service Analysis </vt:lpstr>
      <vt:lpstr>Principles of Cost-of-Service Analysis </vt:lpstr>
      <vt:lpstr>Budgeting</vt:lpstr>
      <vt:lpstr>O&amp;M Reserve</vt:lpstr>
      <vt:lpstr>Emergency Reserve</vt:lpstr>
      <vt:lpstr>Debt Service Reserve</vt:lpstr>
      <vt:lpstr>Short- Lived Asset Reserve</vt:lpstr>
      <vt:lpstr>Capitol Improvement Reserve</vt:lpstr>
      <vt:lpstr>So where do we go from here?</vt:lpstr>
      <vt:lpstr>PowerPoint Presentation</vt:lpstr>
      <vt:lpstr>PowerPoint Presentation</vt:lpstr>
      <vt:lpstr>Calculating Cost-of-Service</vt:lpstr>
      <vt:lpstr>Total Expenses = Annual Operating Costs + Reserves</vt:lpstr>
      <vt:lpstr>Establishing Rates</vt:lpstr>
      <vt:lpstr>Fixed vs. Variable Costs</vt:lpstr>
      <vt:lpstr>Establishing Rates</vt:lpstr>
      <vt:lpstr>Establishing Rates</vt:lpstr>
      <vt:lpstr>Thank you for attending!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Barnes</dc:creator>
  <cp:lastModifiedBy>Ty Leydig</cp:lastModifiedBy>
  <cp:revision>12</cp:revision>
  <dcterms:created xsi:type="dcterms:W3CDTF">2022-01-31T22:13:31Z</dcterms:created>
  <dcterms:modified xsi:type="dcterms:W3CDTF">2025-10-21T20:11:50Z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06EAF94A-3E9F-4B97-B9FE-5684F4FFE8A8</vt:lpwstr>
  </property>
  <property fmtid="{D5CDD505-2E9C-101B-9397-08002B2CF9AE}" pid="3" name="ArticulatePath">
    <vt:lpwstr>https://rcapnational-my.sharepoint.com/personal/gbarnes_rcap_org/Documents/NPA 2/Webinars/11 Sustainable Utility Management Feb 2022/Effective Utility Management webinar new layout</vt:lpwstr>
  </property>
  <property fmtid="{D5CDD505-2E9C-101B-9397-08002B2CF9AE}" pid="4" name="ContentTypeId">
    <vt:lpwstr>0x010100ED80014207A9204890E39D8DBE23D9C5</vt:lpwstr>
  </property>
  <property fmtid="{D5CDD505-2E9C-101B-9397-08002B2CF9AE}" pid="5" name="Order">
    <vt:lpwstr>952600.000000000</vt:lpwstr>
  </property>
  <property fmtid="{D5CDD505-2E9C-101B-9397-08002B2CF9AE}" pid="6" name="xd_ProgID">
    <vt:lpwstr/>
  </property>
  <property fmtid="{D5CDD505-2E9C-101B-9397-08002B2CF9AE}" pid="7" name="MediaServiceImageTags">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y fmtid="{D5CDD505-2E9C-101B-9397-08002B2CF9AE}" pid="14" name="xd_Signature">
    <vt:lpwstr/>
  </property>
</Properties>
</file>