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5"/>
  </p:sldMasterIdLst>
  <p:notesMasterIdLst>
    <p:notesMasterId r:id="rId44"/>
  </p:notesMasterIdLst>
  <p:handoutMasterIdLst>
    <p:handoutMasterId r:id="rId45"/>
  </p:handoutMasterIdLst>
  <p:sldIdLst>
    <p:sldId id="362" r:id="rId6"/>
    <p:sldId id="361" r:id="rId7"/>
    <p:sldId id="368" r:id="rId8"/>
    <p:sldId id="290" r:id="rId9"/>
    <p:sldId id="288" r:id="rId10"/>
    <p:sldId id="289"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9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3E2D83-1930-504E-35C0-D27CBE0D7BDF}" v="99" dt="2026-08-11T13:04:26.0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nie Clark" userId="S::lclark@rcap.org::22f7c1db-3e13-4c21-8901-99bf333c748a" providerId="AD" clId="Web-{403E2D83-1930-504E-35C0-D27CBE0D7BDF}"/>
    <pc:docChg chg="modSld">
      <pc:chgData name="Lonnie Clark" userId="S::lclark@rcap.org::22f7c1db-3e13-4c21-8901-99bf333c748a" providerId="AD" clId="Web-{403E2D83-1930-504E-35C0-D27CBE0D7BDF}" dt="2026-08-11T13:04:26.065" v="98" actId="1076"/>
      <pc:docMkLst>
        <pc:docMk/>
      </pc:docMkLst>
      <pc:sldChg chg="delSp modSp">
        <pc:chgData name="Lonnie Clark" userId="S::lclark@rcap.org::22f7c1db-3e13-4c21-8901-99bf333c748a" providerId="AD" clId="Web-{403E2D83-1930-504E-35C0-D27CBE0D7BDF}" dt="2026-08-11T12:53:44.118" v="10" actId="14100"/>
        <pc:sldMkLst>
          <pc:docMk/>
          <pc:sldMk cId="0" sldId="258"/>
        </pc:sldMkLst>
        <pc:spChg chg="del">
          <ac:chgData name="Lonnie Clark" userId="S::lclark@rcap.org::22f7c1db-3e13-4c21-8901-99bf333c748a" providerId="AD" clId="Web-{403E2D83-1930-504E-35C0-D27CBE0D7BDF}" dt="2026-08-11T12:52:58.976" v="2"/>
          <ac:spMkLst>
            <pc:docMk/>
            <pc:sldMk cId="0" sldId="258"/>
            <ac:spMk id="2" creationId="{00000000-0000-0000-0000-000000000000}"/>
          </ac:spMkLst>
        </pc:spChg>
        <pc:picChg chg="mod">
          <ac:chgData name="Lonnie Clark" userId="S::lclark@rcap.org::22f7c1db-3e13-4c21-8901-99bf333c748a" providerId="AD" clId="Web-{403E2D83-1930-504E-35C0-D27CBE0D7BDF}" dt="2026-08-11T12:53:44.118" v="10" actId="14100"/>
          <ac:picMkLst>
            <pc:docMk/>
            <pc:sldMk cId="0" sldId="258"/>
            <ac:picMk id="4" creationId="{00000000-0000-0000-0000-000000000000}"/>
          </ac:picMkLst>
        </pc:picChg>
      </pc:sldChg>
      <pc:sldChg chg="delSp modSp">
        <pc:chgData name="Lonnie Clark" userId="S::lclark@rcap.org::22f7c1db-3e13-4c21-8901-99bf333c748a" providerId="AD" clId="Web-{403E2D83-1930-504E-35C0-D27CBE0D7BDF}" dt="2026-08-11T12:55:09.372" v="20" actId="1076"/>
        <pc:sldMkLst>
          <pc:docMk/>
          <pc:sldMk cId="0" sldId="259"/>
        </pc:sldMkLst>
        <pc:spChg chg="del">
          <ac:chgData name="Lonnie Clark" userId="S::lclark@rcap.org::22f7c1db-3e13-4c21-8901-99bf333c748a" providerId="AD" clId="Web-{403E2D83-1930-504E-35C0-D27CBE0D7BDF}" dt="2026-08-11T12:54:06.416" v="13"/>
          <ac:spMkLst>
            <pc:docMk/>
            <pc:sldMk cId="0" sldId="259"/>
            <ac:spMk id="2" creationId="{00000000-0000-0000-0000-000000000000}"/>
          </ac:spMkLst>
        </pc:spChg>
        <pc:spChg chg="del mod">
          <ac:chgData name="Lonnie Clark" userId="S::lclark@rcap.org::22f7c1db-3e13-4c21-8901-99bf333c748a" providerId="AD" clId="Web-{403E2D83-1930-504E-35C0-D27CBE0D7BDF}" dt="2026-08-11T12:54:16.557" v="16"/>
          <ac:spMkLst>
            <pc:docMk/>
            <pc:sldMk cId="0" sldId="259"/>
            <ac:spMk id="3" creationId="{00000000-0000-0000-0000-000000000000}"/>
          </ac:spMkLst>
        </pc:spChg>
        <pc:spChg chg="del">
          <ac:chgData name="Lonnie Clark" userId="S::lclark@rcap.org::22f7c1db-3e13-4c21-8901-99bf333c748a" providerId="AD" clId="Web-{403E2D83-1930-504E-35C0-D27CBE0D7BDF}" dt="2026-08-11T12:54:01.728" v="12"/>
          <ac:spMkLst>
            <pc:docMk/>
            <pc:sldMk cId="0" sldId="259"/>
            <ac:spMk id="4" creationId="{00000000-0000-0000-0000-000000000000}"/>
          </ac:spMkLst>
        </pc:spChg>
        <pc:picChg chg="mod modCrop">
          <ac:chgData name="Lonnie Clark" userId="S::lclark@rcap.org::22f7c1db-3e13-4c21-8901-99bf333c748a" providerId="AD" clId="Web-{403E2D83-1930-504E-35C0-D27CBE0D7BDF}" dt="2026-08-11T12:55:09.372" v="20" actId="1076"/>
          <ac:picMkLst>
            <pc:docMk/>
            <pc:sldMk cId="0" sldId="259"/>
            <ac:picMk id="5" creationId="{00000000-0000-0000-0000-000000000000}"/>
          </ac:picMkLst>
        </pc:picChg>
      </pc:sldChg>
      <pc:sldChg chg="modSp">
        <pc:chgData name="Lonnie Clark" userId="S::lclark@rcap.org::22f7c1db-3e13-4c21-8901-99bf333c748a" providerId="AD" clId="Web-{403E2D83-1930-504E-35C0-D27CBE0D7BDF}" dt="2026-08-11T12:55:32.716" v="21" actId="14100"/>
        <pc:sldMkLst>
          <pc:docMk/>
          <pc:sldMk cId="0" sldId="260"/>
        </pc:sldMkLst>
        <pc:picChg chg="mod">
          <ac:chgData name="Lonnie Clark" userId="S::lclark@rcap.org::22f7c1db-3e13-4c21-8901-99bf333c748a" providerId="AD" clId="Web-{403E2D83-1930-504E-35C0-D27CBE0D7BDF}" dt="2026-08-11T12:55:32.716" v="21" actId="14100"/>
          <ac:picMkLst>
            <pc:docMk/>
            <pc:sldMk cId="0" sldId="260"/>
            <ac:picMk id="6" creationId="{00000000-0000-0000-0000-000000000000}"/>
          </ac:picMkLst>
        </pc:picChg>
      </pc:sldChg>
      <pc:sldChg chg="modSp">
        <pc:chgData name="Lonnie Clark" userId="S::lclark@rcap.org::22f7c1db-3e13-4c21-8901-99bf333c748a" providerId="AD" clId="Web-{403E2D83-1930-504E-35C0-D27CBE0D7BDF}" dt="2026-08-11T12:55:55.389" v="24" actId="1076"/>
        <pc:sldMkLst>
          <pc:docMk/>
          <pc:sldMk cId="0" sldId="261"/>
        </pc:sldMkLst>
        <pc:picChg chg="mod">
          <ac:chgData name="Lonnie Clark" userId="S::lclark@rcap.org::22f7c1db-3e13-4c21-8901-99bf333c748a" providerId="AD" clId="Web-{403E2D83-1930-504E-35C0-D27CBE0D7BDF}" dt="2026-08-11T12:55:55.389" v="24" actId="1076"/>
          <ac:picMkLst>
            <pc:docMk/>
            <pc:sldMk cId="0" sldId="261"/>
            <ac:picMk id="4" creationId="{00000000-0000-0000-0000-000000000000}"/>
          </ac:picMkLst>
        </pc:picChg>
      </pc:sldChg>
      <pc:sldChg chg="modSp">
        <pc:chgData name="Lonnie Clark" userId="S::lclark@rcap.org::22f7c1db-3e13-4c21-8901-99bf333c748a" providerId="AD" clId="Web-{403E2D83-1930-504E-35C0-D27CBE0D7BDF}" dt="2026-08-11T12:56:09.499" v="26" actId="1076"/>
        <pc:sldMkLst>
          <pc:docMk/>
          <pc:sldMk cId="0" sldId="262"/>
        </pc:sldMkLst>
        <pc:spChg chg="mod">
          <ac:chgData name="Lonnie Clark" userId="S::lclark@rcap.org::22f7c1db-3e13-4c21-8901-99bf333c748a" providerId="AD" clId="Web-{403E2D83-1930-504E-35C0-D27CBE0D7BDF}" dt="2026-08-11T12:56:09.499" v="26" actId="1076"/>
          <ac:spMkLst>
            <pc:docMk/>
            <pc:sldMk cId="0" sldId="262"/>
            <ac:spMk id="4" creationId="{00000000-0000-0000-0000-000000000000}"/>
          </ac:spMkLst>
        </pc:spChg>
      </pc:sldChg>
      <pc:sldChg chg="addSp delSp modSp">
        <pc:chgData name="Lonnie Clark" userId="S::lclark@rcap.org::22f7c1db-3e13-4c21-8901-99bf333c748a" providerId="AD" clId="Web-{403E2D83-1930-504E-35C0-D27CBE0D7BDF}" dt="2026-08-11T12:56:56.767" v="36" actId="1076"/>
        <pc:sldMkLst>
          <pc:docMk/>
          <pc:sldMk cId="0" sldId="263"/>
        </pc:sldMkLst>
        <pc:spChg chg="add del mod">
          <ac:chgData name="Lonnie Clark" userId="S::lclark@rcap.org::22f7c1db-3e13-4c21-8901-99bf333c748a" providerId="AD" clId="Web-{403E2D83-1930-504E-35C0-D27CBE0D7BDF}" dt="2026-08-11T12:56:44.891" v="33"/>
          <ac:spMkLst>
            <pc:docMk/>
            <pc:sldMk cId="0" sldId="263"/>
            <ac:spMk id="4" creationId="{C4D5F508-6777-34B6-4862-A472A26DCE8D}"/>
          </ac:spMkLst>
        </pc:spChg>
        <pc:spChg chg="del">
          <ac:chgData name="Lonnie Clark" userId="S::lclark@rcap.org::22f7c1db-3e13-4c21-8901-99bf333c748a" providerId="AD" clId="Web-{403E2D83-1930-504E-35C0-D27CBE0D7BDF}" dt="2026-08-11T12:56:41.875" v="32"/>
          <ac:spMkLst>
            <pc:docMk/>
            <pc:sldMk cId="0" sldId="263"/>
            <ac:spMk id="6" creationId="{00000000-0000-0000-0000-000000000000}"/>
          </ac:spMkLst>
        </pc:spChg>
        <pc:picChg chg="mod">
          <ac:chgData name="Lonnie Clark" userId="S::lclark@rcap.org::22f7c1db-3e13-4c21-8901-99bf333c748a" providerId="AD" clId="Web-{403E2D83-1930-504E-35C0-D27CBE0D7BDF}" dt="2026-08-11T12:56:56.767" v="36" actId="1076"/>
          <ac:picMkLst>
            <pc:docMk/>
            <pc:sldMk cId="0" sldId="263"/>
            <ac:picMk id="7" creationId="{00000000-0000-0000-0000-000000000000}"/>
          </ac:picMkLst>
        </pc:picChg>
      </pc:sldChg>
      <pc:sldChg chg="modSp">
        <pc:chgData name="Lonnie Clark" userId="S::lclark@rcap.org::22f7c1db-3e13-4c21-8901-99bf333c748a" providerId="AD" clId="Web-{403E2D83-1930-504E-35C0-D27CBE0D7BDF}" dt="2026-08-11T12:57:16.142" v="37" actId="1076"/>
        <pc:sldMkLst>
          <pc:docMk/>
          <pc:sldMk cId="0" sldId="266"/>
        </pc:sldMkLst>
        <pc:picChg chg="mod">
          <ac:chgData name="Lonnie Clark" userId="S::lclark@rcap.org::22f7c1db-3e13-4c21-8901-99bf333c748a" providerId="AD" clId="Web-{403E2D83-1930-504E-35C0-D27CBE0D7BDF}" dt="2026-08-11T12:57:16.142" v="37" actId="1076"/>
          <ac:picMkLst>
            <pc:docMk/>
            <pc:sldMk cId="0" sldId="266"/>
            <ac:picMk id="4" creationId="{00000000-0000-0000-0000-000000000000}"/>
          </ac:picMkLst>
        </pc:picChg>
      </pc:sldChg>
      <pc:sldChg chg="modSp">
        <pc:chgData name="Lonnie Clark" userId="S::lclark@rcap.org::22f7c1db-3e13-4c21-8901-99bf333c748a" providerId="AD" clId="Web-{403E2D83-1930-504E-35C0-D27CBE0D7BDF}" dt="2026-08-11T12:57:26.408" v="38" actId="1076"/>
        <pc:sldMkLst>
          <pc:docMk/>
          <pc:sldMk cId="0" sldId="267"/>
        </pc:sldMkLst>
        <pc:picChg chg="mod">
          <ac:chgData name="Lonnie Clark" userId="S::lclark@rcap.org::22f7c1db-3e13-4c21-8901-99bf333c748a" providerId="AD" clId="Web-{403E2D83-1930-504E-35C0-D27CBE0D7BDF}" dt="2026-08-11T12:57:26.408" v="38" actId="1076"/>
          <ac:picMkLst>
            <pc:docMk/>
            <pc:sldMk cId="0" sldId="267"/>
            <ac:picMk id="4" creationId="{00000000-0000-0000-0000-000000000000}"/>
          </ac:picMkLst>
        </pc:picChg>
      </pc:sldChg>
      <pc:sldChg chg="modSp">
        <pc:chgData name="Lonnie Clark" userId="S::lclark@rcap.org::22f7c1db-3e13-4c21-8901-99bf333c748a" providerId="AD" clId="Web-{403E2D83-1930-504E-35C0-D27CBE0D7BDF}" dt="2026-08-11T12:57:36.674" v="39" actId="1076"/>
        <pc:sldMkLst>
          <pc:docMk/>
          <pc:sldMk cId="0" sldId="269"/>
        </pc:sldMkLst>
        <pc:picChg chg="mod">
          <ac:chgData name="Lonnie Clark" userId="S::lclark@rcap.org::22f7c1db-3e13-4c21-8901-99bf333c748a" providerId="AD" clId="Web-{403E2D83-1930-504E-35C0-D27CBE0D7BDF}" dt="2026-08-11T12:57:36.674" v="39" actId="1076"/>
          <ac:picMkLst>
            <pc:docMk/>
            <pc:sldMk cId="0" sldId="269"/>
            <ac:picMk id="4" creationId="{00000000-0000-0000-0000-000000000000}"/>
          </ac:picMkLst>
        </pc:picChg>
      </pc:sldChg>
      <pc:sldChg chg="modSp">
        <pc:chgData name="Lonnie Clark" userId="S::lclark@rcap.org::22f7c1db-3e13-4c21-8901-99bf333c748a" providerId="AD" clId="Web-{403E2D83-1930-504E-35C0-D27CBE0D7BDF}" dt="2026-08-11T12:57:44.456" v="40" actId="1076"/>
        <pc:sldMkLst>
          <pc:docMk/>
          <pc:sldMk cId="0" sldId="270"/>
        </pc:sldMkLst>
        <pc:picChg chg="mod">
          <ac:chgData name="Lonnie Clark" userId="S::lclark@rcap.org::22f7c1db-3e13-4c21-8901-99bf333c748a" providerId="AD" clId="Web-{403E2D83-1930-504E-35C0-D27CBE0D7BDF}" dt="2026-08-11T12:57:44.456" v="40" actId="1076"/>
          <ac:picMkLst>
            <pc:docMk/>
            <pc:sldMk cId="0" sldId="270"/>
            <ac:picMk id="4" creationId="{00000000-0000-0000-0000-000000000000}"/>
          </ac:picMkLst>
        </pc:picChg>
      </pc:sldChg>
      <pc:sldChg chg="modSp">
        <pc:chgData name="Lonnie Clark" userId="S::lclark@rcap.org::22f7c1db-3e13-4c21-8901-99bf333c748a" providerId="AD" clId="Web-{403E2D83-1930-504E-35C0-D27CBE0D7BDF}" dt="2026-08-11T12:58:03.019" v="43" actId="14100"/>
        <pc:sldMkLst>
          <pc:docMk/>
          <pc:sldMk cId="0" sldId="271"/>
        </pc:sldMkLst>
        <pc:picChg chg="mod">
          <ac:chgData name="Lonnie Clark" userId="S::lclark@rcap.org::22f7c1db-3e13-4c21-8901-99bf333c748a" providerId="AD" clId="Web-{403E2D83-1930-504E-35C0-D27CBE0D7BDF}" dt="2026-08-11T12:58:03.019" v="43" actId="14100"/>
          <ac:picMkLst>
            <pc:docMk/>
            <pc:sldMk cId="0" sldId="271"/>
            <ac:picMk id="4" creationId="{00000000-0000-0000-0000-000000000000}"/>
          </ac:picMkLst>
        </pc:picChg>
      </pc:sldChg>
      <pc:sldChg chg="modSp">
        <pc:chgData name="Lonnie Clark" userId="S::lclark@rcap.org::22f7c1db-3e13-4c21-8901-99bf333c748a" providerId="AD" clId="Web-{403E2D83-1930-504E-35C0-D27CBE0D7BDF}" dt="2026-08-11T12:58:50.974" v="54" actId="1076"/>
        <pc:sldMkLst>
          <pc:docMk/>
          <pc:sldMk cId="0" sldId="272"/>
        </pc:sldMkLst>
        <pc:spChg chg="mod">
          <ac:chgData name="Lonnie Clark" userId="S::lclark@rcap.org::22f7c1db-3e13-4c21-8901-99bf333c748a" providerId="AD" clId="Web-{403E2D83-1930-504E-35C0-D27CBE0D7BDF}" dt="2026-08-11T12:58:34.364" v="51" actId="14100"/>
          <ac:spMkLst>
            <pc:docMk/>
            <pc:sldMk cId="0" sldId="272"/>
            <ac:spMk id="5" creationId="{00000000-0000-0000-0000-000000000000}"/>
          </ac:spMkLst>
        </pc:spChg>
        <pc:picChg chg="mod">
          <ac:chgData name="Lonnie Clark" userId="S::lclark@rcap.org::22f7c1db-3e13-4c21-8901-99bf333c748a" providerId="AD" clId="Web-{403E2D83-1930-504E-35C0-D27CBE0D7BDF}" dt="2026-08-11T12:58:50.974" v="54" actId="1076"/>
          <ac:picMkLst>
            <pc:docMk/>
            <pc:sldMk cId="0" sldId="272"/>
            <ac:picMk id="4" creationId="{00000000-0000-0000-0000-000000000000}"/>
          </ac:picMkLst>
        </pc:picChg>
      </pc:sldChg>
      <pc:sldChg chg="modSp">
        <pc:chgData name="Lonnie Clark" userId="S::lclark@rcap.org::22f7c1db-3e13-4c21-8901-99bf333c748a" providerId="AD" clId="Web-{403E2D83-1930-504E-35C0-D27CBE0D7BDF}" dt="2026-08-11T12:58:57.443" v="55" actId="1076"/>
        <pc:sldMkLst>
          <pc:docMk/>
          <pc:sldMk cId="0" sldId="273"/>
        </pc:sldMkLst>
        <pc:picChg chg="mod">
          <ac:chgData name="Lonnie Clark" userId="S::lclark@rcap.org::22f7c1db-3e13-4c21-8901-99bf333c748a" providerId="AD" clId="Web-{403E2D83-1930-504E-35C0-D27CBE0D7BDF}" dt="2026-08-11T12:58:57.443" v="55" actId="1076"/>
          <ac:picMkLst>
            <pc:docMk/>
            <pc:sldMk cId="0" sldId="273"/>
            <ac:picMk id="4" creationId="{00000000-0000-0000-0000-000000000000}"/>
          </ac:picMkLst>
        </pc:picChg>
      </pc:sldChg>
      <pc:sldChg chg="modSp">
        <pc:chgData name="Lonnie Clark" userId="S::lclark@rcap.org::22f7c1db-3e13-4c21-8901-99bf333c748a" providerId="AD" clId="Web-{403E2D83-1930-504E-35C0-D27CBE0D7BDF}" dt="2026-08-11T12:59:08.068" v="56" actId="1076"/>
        <pc:sldMkLst>
          <pc:docMk/>
          <pc:sldMk cId="0" sldId="274"/>
        </pc:sldMkLst>
        <pc:picChg chg="mod">
          <ac:chgData name="Lonnie Clark" userId="S::lclark@rcap.org::22f7c1db-3e13-4c21-8901-99bf333c748a" providerId="AD" clId="Web-{403E2D83-1930-504E-35C0-D27CBE0D7BDF}" dt="2026-08-11T12:59:08.068" v="56" actId="1076"/>
          <ac:picMkLst>
            <pc:docMk/>
            <pc:sldMk cId="0" sldId="274"/>
            <ac:picMk id="21" creationId="{00000000-0000-0000-0000-000000000000}"/>
          </ac:picMkLst>
        </pc:picChg>
      </pc:sldChg>
      <pc:sldChg chg="modSp">
        <pc:chgData name="Lonnie Clark" userId="S::lclark@rcap.org::22f7c1db-3e13-4c21-8901-99bf333c748a" providerId="AD" clId="Web-{403E2D83-1930-504E-35C0-D27CBE0D7BDF}" dt="2026-08-11T12:59:34.179" v="62" actId="14100"/>
        <pc:sldMkLst>
          <pc:docMk/>
          <pc:sldMk cId="0" sldId="275"/>
        </pc:sldMkLst>
        <pc:picChg chg="mod">
          <ac:chgData name="Lonnie Clark" userId="S::lclark@rcap.org::22f7c1db-3e13-4c21-8901-99bf333c748a" providerId="AD" clId="Web-{403E2D83-1930-504E-35C0-D27CBE0D7BDF}" dt="2026-08-11T12:59:34.179" v="62" actId="14100"/>
          <ac:picMkLst>
            <pc:docMk/>
            <pc:sldMk cId="0" sldId="275"/>
            <ac:picMk id="4" creationId="{00000000-0000-0000-0000-000000000000}"/>
          </ac:picMkLst>
        </pc:picChg>
      </pc:sldChg>
      <pc:sldChg chg="modSp">
        <pc:chgData name="Lonnie Clark" userId="S::lclark@rcap.org::22f7c1db-3e13-4c21-8901-99bf333c748a" providerId="AD" clId="Web-{403E2D83-1930-504E-35C0-D27CBE0D7BDF}" dt="2026-08-11T13:00:06.805" v="68" actId="14100"/>
        <pc:sldMkLst>
          <pc:docMk/>
          <pc:sldMk cId="0" sldId="276"/>
        </pc:sldMkLst>
        <pc:picChg chg="mod">
          <ac:chgData name="Lonnie Clark" userId="S::lclark@rcap.org::22f7c1db-3e13-4c21-8901-99bf333c748a" providerId="AD" clId="Web-{403E2D83-1930-504E-35C0-D27CBE0D7BDF}" dt="2026-08-11T13:00:06.805" v="68" actId="14100"/>
          <ac:picMkLst>
            <pc:docMk/>
            <pc:sldMk cId="0" sldId="276"/>
            <ac:picMk id="4" creationId="{00000000-0000-0000-0000-000000000000}"/>
          </ac:picMkLst>
        </pc:picChg>
      </pc:sldChg>
      <pc:sldChg chg="modSp">
        <pc:chgData name="Lonnie Clark" userId="S::lclark@rcap.org::22f7c1db-3e13-4c21-8901-99bf333c748a" providerId="AD" clId="Web-{403E2D83-1930-504E-35C0-D27CBE0D7BDF}" dt="2026-08-11T13:00:22.259" v="69" actId="1076"/>
        <pc:sldMkLst>
          <pc:docMk/>
          <pc:sldMk cId="0" sldId="277"/>
        </pc:sldMkLst>
        <pc:picChg chg="mod">
          <ac:chgData name="Lonnie Clark" userId="S::lclark@rcap.org::22f7c1db-3e13-4c21-8901-99bf333c748a" providerId="AD" clId="Web-{403E2D83-1930-504E-35C0-D27CBE0D7BDF}" dt="2026-08-11T13:00:22.259" v="69" actId="1076"/>
          <ac:picMkLst>
            <pc:docMk/>
            <pc:sldMk cId="0" sldId="277"/>
            <ac:picMk id="4" creationId="{00000000-0000-0000-0000-000000000000}"/>
          </ac:picMkLst>
        </pc:picChg>
      </pc:sldChg>
      <pc:sldChg chg="modSp">
        <pc:chgData name="Lonnie Clark" userId="S::lclark@rcap.org::22f7c1db-3e13-4c21-8901-99bf333c748a" providerId="AD" clId="Web-{403E2D83-1930-504E-35C0-D27CBE0D7BDF}" dt="2026-08-11T13:00:40.900" v="71" actId="1076"/>
        <pc:sldMkLst>
          <pc:docMk/>
          <pc:sldMk cId="0" sldId="278"/>
        </pc:sldMkLst>
        <pc:picChg chg="mod">
          <ac:chgData name="Lonnie Clark" userId="S::lclark@rcap.org::22f7c1db-3e13-4c21-8901-99bf333c748a" providerId="AD" clId="Web-{403E2D83-1930-504E-35C0-D27CBE0D7BDF}" dt="2026-08-11T13:00:40.900" v="71" actId="1076"/>
          <ac:picMkLst>
            <pc:docMk/>
            <pc:sldMk cId="0" sldId="278"/>
            <ac:picMk id="5" creationId="{00000000-0000-0000-0000-000000000000}"/>
          </ac:picMkLst>
        </pc:picChg>
      </pc:sldChg>
      <pc:sldChg chg="modSp">
        <pc:chgData name="Lonnie Clark" userId="S::lclark@rcap.org::22f7c1db-3e13-4c21-8901-99bf333c748a" providerId="AD" clId="Web-{403E2D83-1930-504E-35C0-D27CBE0D7BDF}" dt="2026-08-11T13:01:37.746" v="77" actId="1076"/>
        <pc:sldMkLst>
          <pc:docMk/>
          <pc:sldMk cId="0" sldId="279"/>
        </pc:sldMkLst>
        <pc:picChg chg="mod">
          <ac:chgData name="Lonnie Clark" userId="S::lclark@rcap.org::22f7c1db-3e13-4c21-8901-99bf333c748a" providerId="AD" clId="Web-{403E2D83-1930-504E-35C0-D27CBE0D7BDF}" dt="2026-08-11T13:01:37.746" v="77" actId="1076"/>
          <ac:picMkLst>
            <pc:docMk/>
            <pc:sldMk cId="0" sldId="279"/>
            <ac:picMk id="4" creationId="{00000000-0000-0000-0000-000000000000}"/>
          </ac:picMkLst>
        </pc:picChg>
      </pc:sldChg>
      <pc:sldChg chg="modSp">
        <pc:chgData name="Lonnie Clark" userId="S::lclark@rcap.org::22f7c1db-3e13-4c21-8901-99bf333c748a" providerId="AD" clId="Web-{403E2D83-1930-504E-35C0-D27CBE0D7BDF}" dt="2026-08-11T13:01:52.559" v="78" actId="1076"/>
        <pc:sldMkLst>
          <pc:docMk/>
          <pc:sldMk cId="0" sldId="280"/>
        </pc:sldMkLst>
        <pc:picChg chg="mod">
          <ac:chgData name="Lonnie Clark" userId="S::lclark@rcap.org::22f7c1db-3e13-4c21-8901-99bf333c748a" providerId="AD" clId="Web-{403E2D83-1930-504E-35C0-D27CBE0D7BDF}" dt="2026-08-11T13:01:52.559" v="78" actId="1076"/>
          <ac:picMkLst>
            <pc:docMk/>
            <pc:sldMk cId="0" sldId="280"/>
            <ac:picMk id="4" creationId="{00000000-0000-0000-0000-000000000000}"/>
          </ac:picMkLst>
        </pc:picChg>
      </pc:sldChg>
      <pc:sldChg chg="modSp">
        <pc:chgData name="Lonnie Clark" userId="S::lclark@rcap.org::22f7c1db-3e13-4c21-8901-99bf333c748a" providerId="AD" clId="Web-{403E2D83-1930-504E-35C0-D27CBE0D7BDF}" dt="2026-08-11T13:02:29.592" v="80" actId="1076"/>
        <pc:sldMkLst>
          <pc:docMk/>
          <pc:sldMk cId="0" sldId="281"/>
        </pc:sldMkLst>
        <pc:picChg chg="mod">
          <ac:chgData name="Lonnie Clark" userId="S::lclark@rcap.org::22f7c1db-3e13-4c21-8901-99bf333c748a" providerId="AD" clId="Web-{403E2D83-1930-504E-35C0-D27CBE0D7BDF}" dt="2026-08-11T13:02:24.920" v="79" actId="1076"/>
          <ac:picMkLst>
            <pc:docMk/>
            <pc:sldMk cId="0" sldId="281"/>
            <ac:picMk id="4" creationId="{00000000-0000-0000-0000-000000000000}"/>
          </ac:picMkLst>
        </pc:picChg>
        <pc:picChg chg="mod">
          <ac:chgData name="Lonnie Clark" userId="S::lclark@rcap.org::22f7c1db-3e13-4c21-8901-99bf333c748a" providerId="AD" clId="Web-{403E2D83-1930-504E-35C0-D27CBE0D7BDF}" dt="2026-08-11T13:02:29.592" v="80" actId="1076"/>
          <ac:picMkLst>
            <pc:docMk/>
            <pc:sldMk cId="0" sldId="281"/>
            <ac:picMk id="5" creationId="{00000000-0000-0000-0000-000000000000}"/>
          </ac:picMkLst>
        </pc:picChg>
      </pc:sldChg>
      <pc:sldChg chg="modSp">
        <pc:chgData name="Lonnie Clark" userId="S::lclark@rcap.org::22f7c1db-3e13-4c21-8901-99bf333c748a" providerId="AD" clId="Web-{403E2D83-1930-504E-35C0-D27CBE0D7BDF}" dt="2026-08-11T13:03:03.249" v="84" actId="1076"/>
        <pc:sldMkLst>
          <pc:docMk/>
          <pc:sldMk cId="0" sldId="282"/>
        </pc:sldMkLst>
        <pc:picChg chg="mod">
          <ac:chgData name="Lonnie Clark" userId="S::lclark@rcap.org::22f7c1db-3e13-4c21-8901-99bf333c748a" providerId="AD" clId="Web-{403E2D83-1930-504E-35C0-D27CBE0D7BDF}" dt="2026-08-11T13:03:03.249" v="84" actId="1076"/>
          <ac:picMkLst>
            <pc:docMk/>
            <pc:sldMk cId="0" sldId="282"/>
            <ac:picMk id="4" creationId="{00000000-0000-0000-0000-000000000000}"/>
          </ac:picMkLst>
        </pc:picChg>
      </pc:sldChg>
      <pc:sldChg chg="modSp">
        <pc:chgData name="Lonnie Clark" userId="S::lclark@rcap.org::22f7c1db-3e13-4c21-8901-99bf333c748a" providerId="AD" clId="Web-{403E2D83-1930-504E-35C0-D27CBE0D7BDF}" dt="2026-08-11T13:03:16.109" v="86" actId="14100"/>
        <pc:sldMkLst>
          <pc:docMk/>
          <pc:sldMk cId="0" sldId="283"/>
        </pc:sldMkLst>
        <pc:picChg chg="mod">
          <ac:chgData name="Lonnie Clark" userId="S::lclark@rcap.org::22f7c1db-3e13-4c21-8901-99bf333c748a" providerId="AD" clId="Web-{403E2D83-1930-504E-35C0-D27CBE0D7BDF}" dt="2026-08-11T13:03:16.109" v="86" actId="14100"/>
          <ac:picMkLst>
            <pc:docMk/>
            <pc:sldMk cId="0" sldId="283"/>
            <ac:picMk id="4" creationId="{00000000-0000-0000-0000-000000000000}"/>
          </ac:picMkLst>
        </pc:picChg>
      </pc:sldChg>
      <pc:sldChg chg="modSp">
        <pc:chgData name="Lonnie Clark" userId="S::lclark@rcap.org::22f7c1db-3e13-4c21-8901-99bf333c748a" providerId="AD" clId="Web-{403E2D83-1930-504E-35C0-D27CBE0D7BDF}" dt="2026-08-11T13:03:32.766" v="89" actId="1076"/>
        <pc:sldMkLst>
          <pc:docMk/>
          <pc:sldMk cId="0" sldId="284"/>
        </pc:sldMkLst>
        <pc:picChg chg="mod">
          <ac:chgData name="Lonnie Clark" userId="S::lclark@rcap.org::22f7c1db-3e13-4c21-8901-99bf333c748a" providerId="AD" clId="Web-{403E2D83-1930-504E-35C0-D27CBE0D7BDF}" dt="2026-08-11T13:03:32.766" v="89" actId="1076"/>
          <ac:picMkLst>
            <pc:docMk/>
            <pc:sldMk cId="0" sldId="284"/>
            <ac:picMk id="5" creationId="{00000000-0000-0000-0000-000000000000}"/>
          </ac:picMkLst>
        </pc:picChg>
      </pc:sldChg>
      <pc:sldChg chg="modSp">
        <pc:chgData name="Lonnie Clark" userId="S::lclark@rcap.org::22f7c1db-3e13-4c21-8901-99bf333c748a" providerId="AD" clId="Web-{403E2D83-1930-504E-35C0-D27CBE0D7BDF}" dt="2026-08-11T13:03:55.658" v="93" actId="1076"/>
        <pc:sldMkLst>
          <pc:docMk/>
          <pc:sldMk cId="0" sldId="285"/>
        </pc:sldMkLst>
        <pc:picChg chg="mod">
          <ac:chgData name="Lonnie Clark" userId="S::lclark@rcap.org::22f7c1db-3e13-4c21-8901-99bf333c748a" providerId="AD" clId="Web-{403E2D83-1930-504E-35C0-D27CBE0D7BDF}" dt="2026-08-11T13:03:55.658" v="93" actId="1076"/>
          <ac:picMkLst>
            <pc:docMk/>
            <pc:sldMk cId="0" sldId="285"/>
            <ac:picMk id="4" creationId="{00000000-0000-0000-0000-000000000000}"/>
          </ac:picMkLst>
        </pc:picChg>
      </pc:sldChg>
      <pc:sldChg chg="delSp modSp">
        <pc:chgData name="Lonnie Clark" userId="S::lclark@rcap.org::22f7c1db-3e13-4c21-8901-99bf333c748a" providerId="AD" clId="Web-{403E2D83-1930-504E-35C0-D27CBE0D7BDF}" dt="2026-08-11T13:04:26.065" v="98" actId="1076"/>
        <pc:sldMkLst>
          <pc:docMk/>
          <pc:sldMk cId="0" sldId="286"/>
        </pc:sldMkLst>
        <pc:spChg chg="del">
          <ac:chgData name="Lonnie Clark" userId="S::lclark@rcap.org::22f7c1db-3e13-4c21-8901-99bf333c748a" providerId="AD" clId="Web-{403E2D83-1930-504E-35C0-D27CBE0D7BDF}" dt="2026-08-11T13:04:19.408" v="97"/>
          <ac:spMkLst>
            <pc:docMk/>
            <pc:sldMk cId="0" sldId="286"/>
            <ac:spMk id="2" creationId="{00000000-0000-0000-0000-000000000000}"/>
          </ac:spMkLst>
        </pc:spChg>
        <pc:picChg chg="mod modCrop">
          <ac:chgData name="Lonnie Clark" userId="S::lclark@rcap.org::22f7c1db-3e13-4c21-8901-99bf333c748a" providerId="AD" clId="Web-{403E2D83-1930-504E-35C0-D27CBE0D7BDF}" dt="2026-08-11T13:04:26.065" v="98" actId="1076"/>
          <ac:picMkLst>
            <pc:docMk/>
            <pc:sldMk cId="0" sldId="286"/>
            <ac:picMk id="4" creationId="{00000000-0000-0000-0000-00000000000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5367995-03D1-4A79-B501-F3B0EF1B6FF2}" type="slidenum">
              <a:rPr lang="en-US" smtClean="0"/>
              <a:pPr/>
              <a:t>‹#›</a:t>
            </a:fld>
            <a:endParaRPr lang="en-US"/>
          </a:p>
        </p:txBody>
      </p:sp>
    </p:spTree>
    <p:extLst>
      <p:ext uri="{BB962C8B-B14F-4D97-AF65-F5344CB8AC3E}">
        <p14:creationId xmlns:p14="http://schemas.microsoft.com/office/powerpoint/2010/main" val="221315684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3C7979-1D22-48A6-9CFC-4DEF21554757}" type="slidenum">
              <a:rPr lang="en-US" smtClean="0"/>
              <a:t>‹#›</a:t>
            </a:fld>
            <a:endParaRPr lang="en-US"/>
          </a:p>
        </p:txBody>
      </p:sp>
    </p:spTree>
    <p:extLst>
      <p:ext uri="{BB962C8B-B14F-4D97-AF65-F5344CB8AC3E}">
        <p14:creationId xmlns:p14="http://schemas.microsoft.com/office/powerpoint/2010/main" val="1323508450"/>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RCAP Title">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60820541-66CA-40E5-AD75-7716D083E43A}"/>
              </a:ext>
            </a:extLst>
          </p:cNvPr>
          <p:cNvSpPr/>
          <p:nvPr/>
        </p:nvSpPr>
        <p:spPr>
          <a:xfrm>
            <a:off x="1" y="0"/>
            <a:ext cx="220256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a:extLst>
              <a:ext uri="{FF2B5EF4-FFF2-40B4-BE49-F238E27FC236}">
                <a16:creationId xmlns:a16="http://schemas.microsoft.com/office/drawing/2014/main" id="{59F6FA10-8F65-4CCC-BF72-E7EC694CFB59}"/>
              </a:ext>
            </a:extLst>
          </p:cNvPr>
          <p:cNvSpPr/>
          <p:nvPr/>
        </p:nvSpPr>
        <p:spPr>
          <a:xfrm>
            <a:off x="2202570" y="0"/>
            <a:ext cx="694143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Text Placeholder 35">
            <a:extLst>
              <a:ext uri="{FF2B5EF4-FFF2-40B4-BE49-F238E27FC236}">
                <a16:creationId xmlns:a16="http://schemas.microsoft.com/office/drawing/2014/main" id="{34530A1C-B5EB-4983-9BEF-7A27A7D9F283}"/>
              </a:ext>
            </a:extLst>
          </p:cNvPr>
          <p:cNvSpPr>
            <a:spLocks noGrp="1"/>
          </p:cNvSpPr>
          <p:nvPr>
            <p:ph type="body" sz="quarter" idx="10" hasCustomPrompt="1"/>
          </p:nvPr>
        </p:nvSpPr>
        <p:spPr>
          <a:xfrm>
            <a:off x="2470974" y="630238"/>
            <a:ext cx="6026517" cy="2055812"/>
          </a:xfrm>
        </p:spPr>
        <p:txBody>
          <a:bodyPr>
            <a:normAutofit/>
          </a:bodyPr>
          <a:lstStyle>
            <a:lvl1pPr marL="0" indent="0">
              <a:buNone/>
              <a:defRPr sz="3300" b="1">
                <a:solidFill>
                  <a:schemeClr val="bg1"/>
                </a:solidFill>
                <a:latin typeface="Helvetica Neue" panose="02000503000000020004" pitchFamily="2"/>
              </a:defRPr>
            </a:lvl1pPr>
          </a:lstStyle>
          <a:p>
            <a:pPr lvl="0"/>
            <a:r>
              <a:rPr lang="en-US" dirty="0"/>
              <a:t>Click to add title</a:t>
            </a:r>
          </a:p>
        </p:txBody>
      </p:sp>
      <p:pic>
        <p:nvPicPr>
          <p:cNvPr id="34" name="Google Shape;25;p3">
            <a:extLst>
              <a:ext uri="{FF2B5EF4-FFF2-40B4-BE49-F238E27FC236}">
                <a16:creationId xmlns:a16="http://schemas.microsoft.com/office/drawing/2014/main" id="{897BD587-D018-4DAD-A9E5-2C4B527B25ED}"/>
              </a:ext>
            </a:extLst>
          </p:cNvPr>
          <p:cNvPicPr preferRelativeResize="0">
            <a:picLocks noChangeAspect="1"/>
          </p:cNvPicPr>
          <p:nvPr/>
        </p:nvPicPr>
        <p:blipFill>
          <a:blip r:embed="rId3">
            <a:alphaModFix/>
          </a:blip>
          <a:stretch>
            <a:fillRect/>
          </a:stretch>
        </p:blipFill>
        <p:spPr>
          <a:xfrm>
            <a:off x="522793" y="415647"/>
            <a:ext cx="1156983" cy="2194560"/>
          </a:xfrm>
          <a:prstGeom prst="rect">
            <a:avLst/>
          </a:prstGeom>
          <a:noFill/>
          <a:ln>
            <a:noFill/>
          </a:ln>
        </p:spPr>
      </p:pic>
      <p:cxnSp>
        <p:nvCxnSpPr>
          <p:cNvPr id="41" name="Straight Connector 40">
            <a:extLst>
              <a:ext uri="{FF2B5EF4-FFF2-40B4-BE49-F238E27FC236}">
                <a16:creationId xmlns:a16="http://schemas.microsoft.com/office/drawing/2014/main" id="{FD5BA77D-5EA3-4224-8770-2F5DED399755}"/>
              </a:ext>
            </a:extLst>
          </p:cNvPr>
          <p:cNvCxnSpPr/>
          <p:nvPr/>
        </p:nvCxnSpPr>
        <p:spPr>
          <a:xfrm>
            <a:off x="2465738" y="342027"/>
            <a:ext cx="602818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58BEC8-D4E1-4005-8C83-2EFD4008C98C}"/>
              </a:ext>
            </a:extLst>
          </p:cNvPr>
          <p:cNvCxnSpPr/>
          <p:nvPr/>
        </p:nvCxnSpPr>
        <p:spPr>
          <a:xfrm>
            <a:off x="2465738" y="6324018"/>
            <a:ext cx="602818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6" name="Text Placeholder 35">
            <a:extLst>
              <a:ext uri="{FF2B5EF4-FFF2-40B4-BE49-F238E27FC236}">
                <a16:creationId xmlns:a16="http://schemas.microsoft.com/office/drawing/2014/main" id="{3419A48A-35E1-4B09-BFA1-7A08724DC32D}"/>
              </a:ext>
            </a:extLst>
          </p:cNvPr>
          <p:cNvSpPr>
            <a:spLocks noGrp="1"/>
          </p:cNvSpPr>
          <p:nvPr>
            <p:ph type="body" sz="quarter" idx="11" hasCustomPrompt="1"/>
          </p:nvPr>
        </p:nvSpPr>
        <p:spPr>
          <a:xfrm>
            <a:off x="2470974" y="4046943"/>
            <a:ext cx="6026517" cy="2055812"/>
          </a:xfrm>
        </p:spPr>
        <p:txBody>
          <a:bodyPr anchor="b">
            <a:normAutofit/>
          </a:bodyPr>
          <a:lstStyle>
            <a:lvl1pPr marL="0" indent="0">
              <a:buNone/>
              <a:defRPr sz="2100" b="0">
                <a:solidFill>
                  <a:schemeClr val="bg1"/>
                </a:solidFill>
                <a:latin typeface="Helvetica Neue" panose="02000503000000020004" pitchFamily="2"/>
              </a:defRPr>
            </a:lvl1pPr>
          </a:lstStyle>
          <a:p>
            <a:pPr lvl="0"/>
            <a:r>
              <a:rPr lang="en-US" dirty="0"/>
              <a:t>Click to add title</a:t>
            </a:r>
          </a:p>
        </p:txBody>
      </p:sp>
      <p:sp>
        <p:nvSpPr>
          <p:cNvPr id="5" name="Picture Placeholder 4">
            <a:extLst>
              <a:ext uri="{FF2B5EF4-FFF2-40B4-BE49-F238E27FC236}">
                <a16:creationId xmlns:a16="http://schemas.microsoft.com/office/drawing/2014/main" id="{63B2A3DD-3D3A-47F6-AB48-770DC7DEA6AD}"/>
              </a:ext>
            </a:extLst>
          </p:cNvPr>
          <p:cNvSpPr>
            <a:spLocks noGrp="1"/>
          </p:cNvSpPr>
          <p:nvPr>
            <p:ph type="pic" sz="quarter" idx="12"/>
          </p:nvPr>
        </p:nvSpPr>
        <p:spPr>
          <a:xfrm>
            <a:off x="205979" y="4802189"/>
            <a:ext cx="1770459" cy="1639887"/>
          </a:xfrm>
        </p:spPr>
        <p:txBody>
          <a:bodyPr/>
          <a:lstStyle>
            <a:lvl1pPr>
              <a:defRPr/>
            </a:lvl1pPr>
          </a:lstStyle>
          <a:p>
            <a:r>
              <a:rPr lang="en-US"/>
              <a:t>Click icon to add picture</a:t>
            </a:r>
            <a:endParaRPr lang="en-US" dirty="0"/>
          </a:p>
        </p:txBody>
      </p:sp>
    </p:spTree>
    <p:custDataLst>
      <p:tags r:id="rId1"/>
    </p:custDataLst>
    <p:extLst>
      <p:ext uri="{BB962C8B-B14F-4D97-AF65-F5344CB8AC3E}">
        <p14:creationId xmlns:p14="http://schemas.microsoft.com/office/powerpoint/2010/main" val="2552719066"/>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Map">
    <p:spTree>
      <p:nvGrpSpPr>
        <p:cNvPr id="1" name=""/>
        <p:cNvGrpSpPr/>
        <p:nvPr/>
      </p:nvGrpSpPr>
      <p:grpSpPr>
        <a:xfrm>
          <a:off x="0" y="0"/>
          <a:ext cx="0" cy="0"/>
          <a:chOff x="0" y="0"/>
          <a:chExt cx="0" cy="0"/>
        </a:xfrm>
      </p:grpSpPr>
      <p:pic>
        <p:nvPicPr>
          <p:cNvPr id="7" name="Picture 6" descr="Map&#10;&#10;Description automatically generated">
            <a:extLst>
              <a:ext uri="{FF2B5EF4-FFF2-40B4-BE49-F238E27FC236}">
                <a16:creationId xmlns:a16="http://schemas.microsoft.com/office/drawing/2014/main" id="{9E00AFB1-F7F3-46AE-99FF-5501E98AB577}"/>
              </a:ext>
            </a:extLst>
          </p:cNvPr>
          <p:cNvPicPr>
            <a:picLocks noChangeAspect="1"/>
          </p:cNvPicPr>
          <p:nvPr/>
        </p:nvPicPr>
        <p:blipFill>
          <a:blip r:embed="rId2"/>
          <a:stretch>
            <a:fillRect/>
          </a:stretch>
        </p:blipFill>
        <p:spPr>
          <a:xfrm>
            <a:off x="0" y="0"/>
            <a:ext cx="9144000" cy="6858000"/>
          </a:xfrm>
          <a:prstGeom prst="rect">
            <a:avLst/>
          </a:prstGeom>
        </p:spPr>
      </p:pic>
      <p:grpSp>
        <p:nvGrpSpPr>
          <p:cNvPr id="8" name="Google Shape;219;p30">
            <a:extLst>
              <a:ext uri="{FF2B5EF4-FFF2-40B4-BE49-F238E27FC236}">
                <a16:creationId xmlns:a16="http://schemas.microsoft.com/office/drawing/2014/main" id="{64FA9F05-3FF6-4D9A-B3E1-9DB2D3994491}"/>
              </a:ext>
            </a:extLst>
          </p:cNvPr>
          <p:cNvGrpSpPr/>
          <p:nvPr/>
        </p:nvGrpSpPr>
        <p:grpSpPr>
          <a:xfrm>
            <a:off x="8105820" y="407439"/>
            <a:ext cx="623983" cy="904200"/>
            <a:chOff x="5621961" y="1182220"/>
            <a:chExt cx="1196975" cy="1300883"/>
          </a:xfrm>
        </p:grpSpPr>
        <p:sp>
          <p:nvSpPr>
            <p:cNvPr id="9" name="Google Shape;220;p30">
              <a:extLst>
                <a:ext uri="{FF2B5EF4-FFF2-40B4-BE49-F238E27FC236}">
                  <a16:creationId xmlns:a16="http://schemas.microsoft.com/office/drawing/2014/main" id="{8B2571C9-FCF9-45C8-B14A-FCD904E406EF}"/>
                </a:ext>
              </a:extLst>
            </p:cNvPr>
            <p:cNvSpPr/>
            <p:nvPr/>
          </p:nvSpPr>
          <p:spPr>
            <a:xfrm>
              <a:off x="5621961" y="1285735"/>
              <a:ext cx="1196975" cy="1196975"/>
            </a:xfrm>
            <a:custGeom>
              <a:avLst/>
              <a:gdLst/>
              <a:ahLst/>
              <a:cxnLst/>
              <a:rect l="l" t="t" r="r" b="b"/>
              <a:pathLst>
                <a:path w="1196975" h="1196975" extrusionOk="0">
                  <a:moveTo>
                    <a:pt x="598551" y="0"/>
                  </a:moveTo>
                  <a:lnTo>
                    <a:pt x="546415" y="2235"/>
                  </a:lnTo>
                  <a:lnTo>
                    <a:pt x="495539" y="8818"/>
                  </a:lnTo>
                  <a:lnTo>
                    <a:pt x="446103" y="19564"/>
                  </a:lnTo>
                  <a:lnTo>
                    <a:pt x="398286" y="34289"/>
                  </a:lnTo>
                  <a:lnTo>
                    <a:pt x="352268" y="52810"/>
                  </a:lnTo>
                  <a:lnTo>
                    <a:pt x="308228" y="75056"/>
                  </a:lnTo>
                  <a:lnTo>
                    <a:pt x="267440" y="99897"/>
                  </a:lnTo>
                  <a:lnTo>
                    <a:pt x="228869" y="127823"/>
                  </a:lnTo>
                  <a:lnTo>
                    <a:pt x="192689" y="158663"/>
                  </a:lnTo>
                  <a:lnTo>
                    <a:pt x="159071" y="192247"/>
                  </a:lnTo>
                  <a:lnTo>
                    <a:pt x="128187" y="228405"/>
                  </a:lnTo>
                  <a:lnTo>
                    <a:pt x="100208" y="266965"/>
                  </a:lnTo>
                  <a:lnTo>
                    <a:pt x="75306" y="307758"/>
                  </a:lnTo>
                  <a:lnTo>
                    <a:pt x="53653" y="350612"/>
                  </a:lnTo>
                  <a:lnTo>
                    <a:pt x="35421" y="395358"/>
                  </a:lnTo>
                  <a:lnTo>
                    <a:pt x="20781" y="441823"/>
                  </a:lnTo>
                  <a:lnTo>
                    <a:pt x="9906" y="489838"/>
                  </a:lnTo>
                  <a:lnTo>
                    <a:pt x="4095" y="528781"/>
                  </a:lnTo>
                  <a:lnTo>
                    <a:pt x="428" y="576035"/>
                  </a:lnTo>
                  <a:lnTo>
                    <a:pt x="0" y="604266"/>
                  </a:lnTo>
                  <a:lnTo>
                    <a:pt x="823" y="630443"/>
                  </a:lnTo>
                  <a:lnTo>
                    <a:pt x="4699" y="673735"/>
                  </a:lnTo>
                  <a:lnTo>
                    <a:pt x="11574" y="716222"/>
                  </a:lnTo>
                  <a:lnTo>
                    <a:pt x="26066" y="773826"/>
                  </a:lnTo>
                  <a:lnTo>
                    <a:pt x="40893" y="816101"/>
                  </a:lnTo>
                  <a:lnTo>
                    <a:pt x="59996" y="859788"/>
                  </a:lnTo>
                  <a:lnTo>
                    <a:pt x="82394" y="901577"/>
                  </a:lnTo>
                  <a:lnTo>
                    <a:pt x="107924" y="941305"/>
                  </a:lnTo>
                  <a:lnTo>
                    <a:pt x="136421" y="978805"/>
                  </a:lnTo>
                  <a:lnTo>
                    <a:pt x="167719" y="1013912"/>
                  </a:lnTo>
                  <a:lnTo>
                    <a:pt x="201655" y="1046461"/>
                  </a:lnTo>
                  <a:lnTo>
                    <a:pt x="238063" y="1076285"/>
                  </a:lnTo>
                  <a:lnTo>
                    <a:pt x="276779" y="1103221"/>
                  </a:lnTo>
                  <a:lnTo>
                    <a:pt x="317637" y="1127102"/>
                  </a:lnTo>
                  <a:lnTo>
                    <a:pt x="360473" y="1147762"/>
                  </a:lnTo>
                  <a:lnTo>
                    <a:pt x="405121" y="1165038"/>
                  </a:lnTo>
                  <a:lnTo>
                    <a:pt x="451418" y="1178762"/>
                  </a:lnTo>
                  <a:lnTo>
                    <a:pt x="499199" y="1188770"/>
                  </a:lnTo>
                  <a:lnTo>
                    <a:pt x="548298" y="1194896"/>
                  </a:lnTo>
                  <a:lnTo>
                    <a:pt x="598551" y="1196975"/>
                  </a:lnTo>
                  <a:lnTo>
                    <a:pt x="653052" y="1194524"/>
                  </a:lnTo>
                  <a:lnTo>
                    <a:pt x="706181" y="1187316"/>
                  </a:lnTo>
                  <a:lnTo>
                    <a:pt x="757729" y="1175565"/>
                  </a:lnTo>
                  <a:lnTo>
                    <a:pt x="807489" y="1159486"/>
                  </a:lnTo>
                  <a:lnTo>
                    <a:pt x="855252" y="1139292"/>
                  </a:lnTo>
                  <a:lnTo>
                    <a:pt x="900811" y="1115199"/>
                  </a:lnTo>
                  <a:lnTo>
                    <a:pt x="942330" y="1088478"/>
                  </a:lnTo>
                  <a:lnTo>
                    <a:pt x="981408" y="1058546"/>
                  </a:lnTo>
                  <a:lnTo>
                    <a:pt x="1017843" y="1025568"/>
                  </a:lnTo>
                  <a:lnTo>
                    <a:pt x="1051433" y="989710"/>
                  </a:lnTo>
                  <a:lnTo>
                    <a:pt x="1082875" y="950047"/>
                  </a:lnTo>
                  <a:lnTo>
                    <a:pt x="1110948" y="907764"/>
                  </a:lnTo>
                  <a:lnTo>
                    <a:pt x="1135425" y="863052"/>
                  </a:lnTo>
                  <a:lnTo>
                    <a:pt x="1156081" y="816101"/>
                  </a:lnTo>
                  <a:lnTo>
                    <a:pt x="1172672" y="767662"/>
                  </a:lnTo>
                  <a:lnTo>
                    <a:pt x="1183683" y="724294"/>
                  </a:lnTo>
                  <a:lnTo>
                    <a:pt x="1190795" y="684194"/>
                  </a:lnTo>
                  <a:lnTo>
                    <a:pt x="1195101" y="644969"/>
                  </a:lnTo>
                  <a:lnTo>
                    <a:pt x="1196975" y="598551"/>
                  </a:lnTo>
                  <a:lnTo>
                    <a:pt x="1196546" y="576035"/>
                  </a:lnTo>
                  <a:lnTo>
                    <a:pt x="1193450" y="533385"/>
                  </a:lnTo>
                  <a:lnTo>
                    <a:pt x="1177883" y="448313"/>
                  </a:lnTo>
                  <a:lnTo>
                    <a:pt x="1163018" y="399467"/>
                  </a:lnTo>
                  <a:lnTo>
                    <a:pt x="1144176" y="352500"/>
                  </a:lnTo>
                  <a:lnTo>
                    <a:pt x="1121537" y="307593"/>
                  </a:lnTo>
                  <a:lnTo>
                    <a:pt x="1100766" y="273091"/>
                  </a:lnTo>
                  <a:lnTo>
                    <a:pt x="1077769" y="240130"/>
                  </a:lnTo>
                  <a:lnTo>
                    <a:pt x="1052653" y="208833"/>
                  </a:lnTo>
                  <a:lnTo>
                    <a:pt x="1025525" y="179323"/>
                  </a:lnTo>
                  <a:lnTo>
                    <a:pt x="991730" y="147395"/>
                  </a:lnTo>
                  <a:lnTo>
                    <a:pt x="955528" y="118153"/>
                  </a:lnTo>
                  <a:lnTo>
                    <a:pt x="917080" y="91757"/>
                  </a:lnTo>
                  <a:lnTo>
                    <a:pt x="876546" y="68366"/>
                  </a:lnTo>
                  <a:lnTo>
                    <a:pt x="834088" y="48137"/>
                  </a:lnTo>
                  <a:lnTo>
                    <a:pt x="789865" y="31231"/>
                  </a:lnTo>
                  <a:lnTo>
                    <a:pt x="744040" y="17805"/>
                  </a:lnTo>
                  <a:lnTo>
                    <a:pt x="696771" y="8019"/>
                  </a:lnTo>
                  <a:lnTo>
                    <a:pt x="648221" y="2031"/>
                  </a:lnTo>
                  <a:lnTo>
                    <a:pt x="598551" y="0"/>
                  </a:lnTo>
                  <a:close/>
                </a:path>
              </a:pathLst>
            </a:custGeom>
            <a:solidFill>
              <a:srgbClr val="EAEBE1"/>
            </a:solidFill>
            <a:ln>
              <a:noFill/>
            </a:ln>
          </p:spPr>
          <p:txBody>
            <a:bodyPr spcFirstLastPara="1" wrap="square" lIns="0" tIns="0" rIns="0" bIns="0" anchor="t" anchorCtr="0">
              <a:noAutofit/>
            </a:bodyPr>
            <a:lstStyle/>
            <a:p>
              <a:endParaRPr sz="1800"/>
            </a:p>
          </p:txBody>
        </p:sp>
        <p:sp>
          <p:nvSpPr>
            <p:cNvPr id="10" name="Google Shape;221;p30">
              <a:extLst>
                <a:ext uri="{FF2B5EF4-FFF2-40B4-BE49-F238E27FC236}">
                  <a16:creationId xmlns:a16="http://schemas.microsoft.com/office/drawing/2014/main" id="{11FF287F-9DD6-4E34-AB22-1F34E76CB8F9}"/>
                </a:ext>
              </a:extLst>
            </p:cNvPr>
            <p:cNvSpPr/>
            <p:nvPr/>
          </p:nvSpPr>
          <p:spPr>
            <a:xfrm>
              <a:off x="5766202" y="1709318"/>
              <a:ext cx="1033145" cy="739775"/>
            </a:xfrm>
            <a:custGeom>
              <a:avLst/>
              <a:gdLst/>
              <a:ahLst/>
              <a:cxnLst/>
              <a:rect l="l" t="t" r="r" b="b"/>
              <a:pathLst>
                <a:path w="1033145" h="739775" extrusionOk="0">
                  <a:moveTo>
                    <a:pt x="570541" y="0"/>
                  </a:moveTo>
                  <a:lnTo>
                    <a:pt x="525712" y="2199"/>
                  </a:lnTo>
                  <a:lnTo>
                    <a:pt x="480498" y="8026"/>
                  </a:lnTo>
                  <a:lnTo>
                    <a:pt x="434866" y="17354"/>
                  </a:lnTo>
                  <a:lnTo>
                    <a:pt x="388780" y="30057"/>
                  </a:lnTo>
                  <a:lnTo>
                    <a:pt x="334292" y="47101"/>
                  </a:lnTo>
                  <a:lnTo>
                    <a:pt x="282315" y="64402"/>
                  </a:lnTo>
                  <a:lnTo>
                    <a:pt x="233322" y="82777"/>
                  </a:lnTo>
                  <a:lnTo>
                    <a:pt x="187781" y="103041"/>
                  </a:lnTo>
                  <a:lnTo>
                    <a:pt x="146162" y="126010"/>
                  </a:lnTo>
                  <a:lnTo>
                    <a:pt x="108937" y="152498"/>
                  </a:lnTo>
                  <a:lnTo>
                    <a:pt x="76575" y="183323"/>
                  </a:lnTo>
                  <a:lnTo>
                    <a:pt x="49546" y="219298"/>
                  </a:lnTo>
                  <a:lnTo>
                    <a:pt x="28320" y="261240"/>
                  </a:lnTo>
                  <a:lnTo>
                    <a:pt x="13368" y="309965"/>
                  </a:lnTo>
                  <a:lnTo>
                    <a:pt x="4090" y="359249"/>
                  </a:lnTo>
                  <a:lnTo>
                    <a:pt x="0" y="402938"/>
                  </a:lnTo>
                  <a:lnTo>
                    <a:pt x="1733" y="442074"/>
                  </a:lnTo>
                  <a:lnTo>
                    <a:pt x="25227" y="510856"/>
                  </a:lnTo>
                  <a:lnTo>
                    <a:pt x="48262" y="542588"/>
                  </a:lnTo>
                  <a:lnTo>
                    <a:pt x="79672" y="573936"/>
                  </a:lnTo>
                  <a:lnTo>
                    <a:pt x="120097" y="605944"/>
                  </a:lnTo>
                  <a:lnTo>
                    <a:pt x="170173" y="639653"/>
                  </a:lnTo>
                  <a:lnTo>
                    <a:pt x="230538" y="676106"/>
                  </a:lnTo>
                  <a:lnTo>
                    <a:pt x="281428" y="701969"/>
                  </a:lnTo>
                  <a:lnTo>
                    <a:pt x="331258" y="720408"/>
                  </a:lnTo>
                  <a:lnTo>
                    <a:pt x="380176" y="732269"/>
                  </a:lnTo>
                  <a:lnTo>
                    <a:pt x="428331" y="738394"/>
                  </a:lnTo>
                  <a:lnTo>
                    <a:pt x="475873" y="739628"/>
                  </a:lnTo>
                  <a:lnTo>
                    <a:pt x="522950" y="736816"/>
                  </a:lnTo>
                  <a:lnTo>
                    <a:pt x="569711" y="730802"/>
                  </a:lnTo>
                  <a:lnTo>
                    <a:pt x="616305" y="722431"/>
                  </a:lnTo>
                  <a:lnTo>
                    <a:pt x="662881" y="712546"/>
                  </a:lnTo>
                  <a:lnTo>
                    <a:pt x="756572" y="691612"/>
                  </a:lnTo>
                  <a:lnTo>
                    <a:pt x="798091" y="664891"/>
                  </a:lnTo>
                  <a:lnTo>
                    <a:pt x="837169" y="634959"/>
                  </a:lnTo>
                  <a:lnTo>
                    <a:pt x="873605" y="601981"/>
                  </a:lnTo>
                  <a:lnTo>
                    <a:pt x="907194" y="566124"/>
                  </a:lnTo>
                  <a:lnTo>
                    <a:pt x="938636" y="526465"/>
                  </a:lnTo>
                  <a:lnTo>
                    <a:pt x="966709" y="484182"/>
                  </a:lnTo>
                  <a:lnTo>
                    <a:pt x="991187" y="439467"/>
                  </a:lnTo>
                  <a:lnTo>
                    <a:pt x="1011842" y="392515"/>
                  </a:lnTo>
                  <a:lnTo>
                    <a:pt x="1028433" y="344075"/>
                  </a:lnTo>
                  <a:lnTo>
                    <a:pt x="1033051" y="327503"/>
                  </a:lnTo>
                  <a:lnTo>
                    <a:pt x="1022803" y="282675"/>
                  </a:lnTo>
                  <a:lnTo>
                    <a:pt x="1006537" y="239451"/>
                  </a:lnTo>
                  <a:lnTo>
                    <a:pt x="984030" y="198701"/>
                  </a:lnTo>
                  <a:lnTo>
                    <a:pt x="955055" y="161298"/>
                  </a:lnTo>
                  <a:lnTo>
                    <a:pt x="919386" y="128113"/>
                  </a:lnTo>
                  <a:lnTo>
                    <a:pt x="876415" y="96755"/>
                  </a:lnTo>
                  <a:lnTo>
                    <a:pt x="833330" y="70033"/>
                  </a:lnTo>
                  <a:lnTo>
                    <a:pt x="790098" y="47821"/>
                  </a:lnTo>
                  <a:lnTo>
                    <a:pt x="746685" y="29994"/>
                  </a:lnTo>
                  <a:lnTo>
                    <a:pt x="703056" y="16424"/>
                  </a:lnTo>
                  <a:lnTo>
                    <a:pt x="659179" y="6985"/>
                  </a:lnTo>
                  <a:lnTo>
                    <a:pt x="615018" y="1553"/>
                  </a:lnTo>
                  <a:lnTo>
                    <a:pt x="570541" y="0"/>
                  </a:lnTo>
                  <a:close/>
                </a:path>
              </a:pathLst>
            </a:custGeom>
            <a:solidFill>
              <a:srgbClr val="479FB8"/>
            </a:solidFill>
            <a:ln>
              <a:noFill/>
            </a:ln>
          </p:spPr>
          <p:txBody>
            <a:bodyPr spcFirstLastPara="1" wrap="square" lIns="0" tIns="0" rIns="0" bIns="0" anchor="t" anchorCtr="0">
              <a:noAutofit/>
            </a:bodyPr>
            <a:lstStyle/>
            <a:p>
              <a:endParaRPr sz="1800"/>
            </a:p>
          </p:txBody>
        </p:sp>
        <p:sp>
          <p:nvSpPr>
            <p:cNvPr id="11" name="Google Shape;222;p30">
              <a:extLst>
                <a:ext uri="{FF2B5EF4-FFF2-40B4-BE49-F238E27FC236}">
                  <a16:creationId xmlns:a16="http://schemas.microsoft.com/office/drawing/2014/main" id="{2F129AC0-C49B-42CF-A6AD-218F624F912D}"/>
                </a:ext>
              </a:extLst>
            </p:cNvPr>
            <p:cNvSpPr/>
            <p:nvPr/>
          </p:nvSpPr>
          <p:spPr>
            <a:xfrm>
              <a:off x="5662879" y="1840407"/>
              <a:ext cx="1115695" cy="613410"/>
            </a:xfrm>
            <a:custGeom>
              <a:avLst/>
              <a:gdLst/>
              <a:ahLst/>
              <a:cxnLst/>
              <a:rect l="l" t="t" r="r" b="b"/>
              <a:pathLst>
                <a:path w="1115695" h="613410" extrusionOk="0">
                  <a:moveTo>
                    <a:pt x="496519" y="1308"/>
                  </a:moveTo>
                  <a:lnTo>
                    <a:pt x="441109" y="0"/>
                  </a:lnTo>
                  <a:lnTo>
                    <a:pt x="385495" y="5588"/>
                  </a:lnTo>
                  <a:lnTo>
                    <a:pt x="330530" y="17157"/>
                  </a:lnTo>
                  <a:lnTo>
                    <a:pt x="277025" y="33807"/>
                  </a:lnTo>
                  <a:lnTo>
                    <a:pt x="225844" y="54597"/>
                  </a:lnTo>
                  <a:lnTo>
                    <a:pt x="177800" y="78651"/>
                  </a:lnTo>
                  <a:lnTo>
                    <a:pt x="133756" y="105029"/>
                  </a:lnTo>
                  <a:lnTo>
                    <a:pt x="94526" y="132842"/>
                  </a:lnTo>
                  <a:lnTo>
                    <a:pt x="60947" y="161175"/>
                  </a:lnTo>
                  <a:lnTo>
                    <a:pt x="33870" y="189103"/>
                  </a:lnTo>
                  <a:lnTo>
                    <a:pt x="2565" y="240144"/>
                  </a:lnTo>
                  <a:lnTo>
                    <a:pt x="0" y="261429"/>
                  </a:lnTo>
                  <a:lnTo>
                    <a:pt x="8102" y="312521"/>
                  </a:lnTo>
                  <a:lnTo>
                    <a:pt x="28778" y="354584"/>
                  </a:lnTo>
                  <a:lnTo>
                    <a:pt x="78181" y="410146"/>
                  </a:lnTo>
                  <a:lnTo>
                    <a:pt x="172491" y="501751"/>
                  </a:lnTo>
                  <a:lnTo>
                    <a:pt x="183184" y="499275"/>
                  </a:lnTo>
                  <a:lnTo>
                    <a:pt x="245173" y="472884"/>
                  </a:lnTo>
                  <a:lnTo>
                    <a:pt x="280797" y="444588"/>
                  </a:lnTo>
                  <a:lnTo>
                    <a:pt x="278168" y="380834"/>
                  </a:lnTo>
                  <a:lnTo>
                    <a:pt x="256070" y="344398"/>
                  </a:lnTo>
                  <a:lnTo>
                    <a:pt x="238874" y="306666"/>
                  </a:lnTo>
                  <a:lnTo>
                    <a:pt x="257556" y="232930"/>
                  </a:lnTo>
                  <a:lnTo>
                    <a:pt x="309841" y="206362"/>
                  </a:lnTo>
                  <a:lnTo>
                    <a:pt x="369316" y="203530"/>
                  </a:lnTo>
                  <a:lnTo>
                    <a:pt x="374294" y="184505"/>
                  </a:lnTo>
                  <a:lnTo>
                    <a:pt x="387121" y="142316"/>
                  </a:lnTo>
                  <a:lnTo>
                    <a:pt x="404672" y="99275"/>
                  </a:lnTo>
                  <a:lnTo>
                    <a:pt x="423811" y="77724"/>
                  </a:lnTo>
                  <a:lnTo>
                    <a:pt x="439102" y="73990"/>
                  </a:lnTo>
                  <a:lnTo>
                    <a:pt x="451777" y="64795"/>
                  </a:lnTo>
                  <a:lnTo>
                    <a:pt x="468642" y="42951"/>
                  </a:lnTo>
                  <a:lnTo>
                    <a:pt x="496519" y="1308"/>
                  </a:lnTo>
                  <a:close/>
                </a:path>
                <a:path w="1115695" h="613410" extrusionOk="0">
                  <a:moveTo>
                    <a:pt x="1115161" y="261429"/>
                  </a:moveTo>
                  <a:lnTo>
                    <a:pt x="973683" y="132029"/>
                  </a:lnTo>
                  <a:lnTo>
                    <a:pt x="786358" y="163144"/>
                  </a:lnTo>
                  <a:lnTo>
                    <a:pt x="806932" y="232994"/>
                  </a:lnTo>
                  <a:lnTo>
                    <a:pt x="914501" y="245554"/>
                  </a:lnTo>
                  <a:lnTo>
                    <a:pt x="782548" y="380568"/>
                  </a:lnTo>
                  <a:lnTo>
                    <a:pt x="716508" y="418160"/>
                  </a:lnTo>
                  <a:lnTo>
                    <a:pt x="742543" y="511378"/>
                  </a:lnTo>
                  <a:lnTo>
                    <a:pt x="742924" y="612978"/>
                  </a:lnTo>
                  <a:lnTo>
                    <a:pt x="794512" y="593648"/>
                  </a:lnTo>
                  <a:lnTo>
                    <a:pt x="843445" y="569836"/>
                  </a:lnTo>
                  <a:lnTo>
                    <a:pt x="889749" y="541820"/>
                  </a:lnTo>
                  <a:lnTo>
                    <a:pt x="933183" y="509854"/>
                  </a:lnTo>
                  <a:lnTo>
                    <a:pt x="973518" y="474179"/>
                  </a:lnTo>
                  <a:lnTo>
                    <a:pt x="1010513" y="435038"/>
                  </a:lnTo>
                  <a:lnTo>
                    <a:pt x="1041958" y="395376"/>
                  </a:lnTo>
                  <a:lnTo>
                    <a:pt x="1070025" y="353098"/>
                  </a:lnTo>
                  <a:lnTo>
                    <a:pt x="1094498" y="308381"/>
                  </a:lnTo>
                  <a:lnTo>
                    <a:pt x="1115161" y="261429"/>
                  </a:lnTo>
                  <a:close/>
                </a:path>
              </a:pathLst>
            </a:custGeom>
            <a:solidFill>
              <a:srgbClr val="A0B76F"/>
            </a:solidFill>
            <a:ln>
              <a:noFill/>
            </a:ln>
          </p:spPr>
          <p:txBody>
            <a:bodyPr spcFirstLastPara="1" wrap="square" lIns="0" tIns="0" rIns="0" bIns="0" anchor="t" anchorCtr="0">
              <a:noAutofit/>
            </a:bodyPr>
            <a:lstStyle/>
            <a:p>
              <a:endParaRPr sz="1800"/>
            </a:p>
          </p:txBody>
        </p:sp>
        <p:sp>
          <p:nvSpPr>
            <p:cNvPr id="12" name="Google Shape;223;p30">
              <a:extLst>
                <a:ext uri="{FF2B5EF4-FFF2-40B4-BE49-F238E27FC236}">
                  <a16:creationId xmlns:a16="http://schemas.microsoft.com/office/drawing/2014/main" id="{2E1BAA33-F677-487E-B2D9-691D9015B16E}"/>
                </a:ext>
              </a:extLst>
            </p:cNvPr>
            <p:cNvSpPr/>
            <p:nvPr/>
          </p:nvSpPr>
          <p:spPr>
            <a:xfrm>
              <a:off x="5662857" y="1841753"/>
              <a:ext cx="1115695" cy="641350"/>
            </a:xfrm>
            <a:custGeom>
              <a:avLst/>
              <a:gdLst/>
              <a:ahLst/>
              <a:cxnLst/>
              <a:rect l="l" t="t" r="r" b="b"/>
              <a:pathLst>
                <a:path w="1115695" h="641350" extrusionOk="0">
                  <a:moveTo>
                    <a:pt x="1115187" y="260083"/>
                  </a:moveTo>
                  <a:lnTo>
                    <a:pt x="1094531" y="307033"/>
                  </a:lnTo>
                  <a:lnTo>
                    <a:pt x="1070054" y="351745"/>
                  </a:lnTo>
                  <a:lnTo>
                    <a:pt x="1041981" y="394028"/>
                  </a:lnTo>
                  <a:lnTo>
                    <a:pt x="1010539" y="433692"/>
                  </a:lnTo>
                  <a:lnTo>
                    <a:pt x="973547" y="472823"/>
                  </a:lnTo>
                  <a:lnTo>
                    <a:pt x="933214" y="508501"/>
                  </a:lnTo>
                  <a:lnTo>
                    <a:pt x="889777" y="540473"/>
                  </a:lnTo>
                  <a:lnTo>
                    <a:pt x="843472" y="568488"/>
                  </a:lnTo>
                  <a:lnTo>
                    <a:pt x="794536" y="592291"/>
                  </a:lnTo>
                  <a:lnTo>
                    <a:pt x="743204" y="611631"/>
                  </a:lnTo>
                  <a:lnTo>
                    <a:pt x="742950" y="611631"/>
                  </a:lnTo>
                  <a:lnTo>
                    <a:pt x="698496" y="624250"/>
                  </a:lnTo>
                  <a:lnTo>
                    <a:pt x="652684" y="633437"/>
                  </a:lnTo>
                  <a:lnTo>
                    <a:pt x="605682" y="639053"/>
                  </a:lnTo>
                  <a:lnTo>
                    <a:pt x="557657" y="640956"/>
                  </a:lnTo>
                  <a:lnTo>
                    <a:pt x="503486" y="638536"/>
                  </a:lnTo>
                  <a:lnTo>
                    <a:pt x="450671" y="631415"/>
                  </a:lnTo>
                  <a:lnTo>
                    <a:pt x="399419" y="619801"/>
                  </a:lnTo>
                  <a:lnTo>
                    <a:pt x="349940" y="603905"/>
                  </a:lnTo>
                  <a:lnTo>
                    <a:pt x="302440" y="583933"/>
                  </a:lnTo>
                  <a:lnTo>
                    <a:pt x="257127" y="560095"/>
                  </a:lnTo>
                  <a:lnTo>
                    <a:pt x="214211" y="532600"/>
                  </a:lnTo>
                  <a:lnTo>
                    <a:pt x="173898" y="501657"/>
                  </a:lnTo>
                  <a:lnTo>
                    <a:pt x="136398" y="467474"/>
                  </a:lnTo>
                  <a:lnTo>
                    <a:pt x="102534" y="431008"/>
                  </a:lnTo>
                  <a:lnTo>
                    <a:pt x="71780" y="391842"/>
                  </a:lnTo>
                  <a:lnTo>
                    <a:pt x="44317" y="350171"/>
                  </a:lnTo>
                  <a:lnTo>
                    <a:pt x="20330" y="306187"/>
                  </a:lnTo>
                  <a:lnTo>
                    <a:pt x="0" y="260083"/>
                  </a:lnTo>
                  <a:lnTo>
                    <a:pt x="31808" y="224613"/>
                  </a:lnTo>
                  <a:lnTo>
                    <a:pt x="65848" y="191293"/>
                  </a:lnTo>
                  <a:lnTo>
                    <a:pt x="102004" y="160239"/>
                  </a:lnTo>
                  <a:lnTo>
                    <a:pt x="140158" y="131569"/>
                  </a:lnTo>
                  <a:lnTo>
                    <a:pt x="180194" y="105398"/>
                  </a:lnTo>
                  <a:lnTo>
                    <a:pt x="221996" y="81842"/>
                  </a:lnTo>
                  <a:lnTo>
                    <a:pt x="265445" y="61018"/>
                  </a:lnTo>
                  <a:lnTo>
                    <a:pt x="310426" y="43042"/>
                  </a:lnTo>
                  <a:lnTo>
                    <a:pt x="356822" y="28031"/>
                  </a:lnTo>
                  <a:lnTo>
                    <a:pt x="404515" y="16100"/>
                  </a:lnTo>
                  <a:lnTo>
                    <a:pt x="453390" y="7365"/>
                  </a:lnTo>
                  <a:lnTo>
                    <a:pt x="504983" y="1873"/>
                  </a:lnTo>
                  <a:lnTo>
                    <a:pt x="557530" y="0"/>
                  </a:lnTo>
                  <a:lnTo>
                    <a:pt x="608653" y="1767"/>
                  </a:lnTo>
                  <a:lnTo>
                    <a:pt x="658823" y="6992"/>
                  </a:lnTo>
                  <a:lnTo>
                    <a:pt x="707921" y="15557"/>
                  </a:lnTo>
                  <a:lnTo>
                    <a:pt x="755831" y="27345"/>
                  </a:lnTo>
                  <a:lnTo>
                    <a:pt x="802435" y="42241"/>
                  </a:lnTo>
                  <a:lnTo>
                    <a:pt x="847616" y="60126"/>
                  </a:lnTo>
                  <a:lnTo>
                    <a:pt x="891258" y="80885"/>
                  </a:lnTo>
                  <a:lnTo>
                    <a:pt x="933243" y="104400"/>
                  </a:lnTo>
                  <a:lnTo>
                    <a:pt x="973455" y="130555"/>
                  </a:lnTo>
                  <a:lnTo>
                    <a:pt x="973709" y="130682"/>
                  </a:lnTo>
                  <a:lnTo>
                    <a:pt x="1012245" y="159470"/>
                  </a:lnTo>
                  <a:lnTo>
                    <a:pt x="1048734" y="190715"/>
                  </a:lnTo>
                  <a:lnTo>
                    <a:pt x="1083079" y="224294"/>
                  </a:lnTo>
                  <a:lnTo>
                    <a:pt x="1115187" y="260083"/>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3" name="Google Shape;224;p30">
              <a:extLst>
                <a:ext uri="{FF2B5EF4-FFF2-40B4-BE49-F238E27FC236}">
                  <a16:creationId xmlns:a16="http://schemas.microsoft.com/office/drawing/2014/main" id="{50418D25-6D9E-4E83-A047-C748FEB4E570}"/>
                </a:ext>
              </a:extLst>
            </p:cNvPr>
            <p:cNvSpPr/>
            <p:nvPr/>
          </p:nvSpPr>
          <p:spPr>
            <a:xfrm>
              <a:off x="5995549" y="1182220"/>
              <a:ext cx="450214" cy="621664"/>
            </a:xfrm>
            <a:custGeom>
              <a:avLst/>
              <a:gdLst/>
              <a:ahLst/>
              <a:cxnLst/>
              <a:rect l="l" t="t" r="r" b="b"/>
              <a:pathLst>
                <a:path w="450214" h="621664" extrusionOk="0">
                  <a:moveTo>
                    <a:pt x="224929" y="0"/>
                  </a:moveTo>
                  <a:lnTo>
                    <a:pt x="179596" y="4570"/>
                  </a:lnTo>
                  <a:lnTo>
                    <a:pt x="137374" y="17677"/>
                  </a:lnTo>
                  <a:lnTo>
                    <a:pt x="99166" y="38416"/>
                  </a:lnTo>
                  <a:lnTo>
                    <a:pt x="65878" y="65884"/>
                  </a:lnTo>
                  <a:lnTo>
                    <a:pt x="38412" y="99175"/>
                  </a:lnTo>
                  <a:lnTo>
                    <a:pt x="17675" y="137385"/>
                  </a:lnTo>
                  <a:lnTo>
                    <a:pt x="4569" y="179608"/>
                  </a:lnTo>
                  <a:lnTo>
                    <a:pt x="0" y="224942"/>
                  </a:lnTo>
                  <a:lnTo>
                    <a:pt x="35145" y="349033"/>
                  </a:lnTo>
                  <a:lnTo>
                    <a:pt x="112464" y="478447"/>
                  </a:lnTo>
                  <a:lnTo>
                    <a:pt x="189784" y="580247"/>
                  </a:lnTo>
                  <a:lnTo>
                    <a:pt x="224929" y="621499"/>
                  </a:lnTo>
                  <a:lnTo>
                    <a:pt x="354974" y="468556"/>
                  </a:lnTo>
                  <a:lnTo>
                    <a:pt x="421754" y="376267"/>
                  </a:lnTo>
                  <a:lnTo>
                    <a:pt x="446357" y="307455"/>
                  </a:lnTo>
                  <a:lnTo>
                    <a:pt x="449872" y="224942"/>
                  </a:lnTo>
                  <a:lnTo>
                    <a:pt x="445302" y="179608"/>
                  </a:lnTo>
                  <a:lnTo>
                    <a:pt x="432194" y="137385"/>
                  </a:lnTo>
                  <a:lnTo>
                    <a:pt x="411455" y="99175"/>
                  </a:lnTo>
                  <a:lnTo>
                    <a:pt x="383987" y="65884"/>
                  </a:lnTo>
                  <a:lnTo>
                    <a:pt x="350696" y="38416"/>
                  </a:lnTo>
                  <a:lnTo>
                    <a:pt x="312487" y="17677"/>
                  </a:lnTo>
                  <a:lnTo>
                    <a:pt x="270263" y="4570"/>
                  </a:lnTo>
                  <a:lnTo>
                    <a:pt x="224929" y="0"/>
                  </a:lnTo>
                  <a:close/>
                </a:path>
              </a:pathLst>
            </a:custGeom>
            <a:solidFill>
              <a:srgbClr val="1F1D1E"/>
            </a:solidFill>
            <a:ln>
              <a:noFill/>
            </a:ln>
          </p:spPr>
          <p:txBody>
            <a:bodyPr spcFirstLastPara="1" wrap="square" lIns="0" tIns="0" rIns="0" bIns="0" anchor="t" anchorCtr="0">
              <a:noAutofit/>
            </a:bodyPr>
            <a:lstStyle/>
            <a:p>
              <a:endParaRPr sz="1800"/>
            </a:p>
          </p:txBody>
        </p:sp>
        <p:pic>
          <p:nvPicPr>
            <p:cNvPr id="14" name="Google Shape;225;p30">
              <a:extLst>
                <a:ext uri="{FF2B5EF4-FFF2-40B4-BE49-F238E27FC236}">
                  <a16:creationId xmlns:a16="http://schemas.microsoft.com/office/drawing/2014/main" id="{B01A37F6-F6DA-4715-B30F-5757251BB5E8}"/>
                </a:ext>
              </a:extLst>
            </p:cNvPr>
            <p:cNvPicPr preferRelativeResize="0"/>
            <p:nvPr/>
          </p:nvPicPr>
          <p:blipFill rotWithShape="1">
            <a:blip r:embed="rId3">
              <a:alphaModFix/>
            </a:blip>
            <a:srcRect/>
            <a:stretch/>
          </p:blipFill>
          <p:spPr>
            <a:xfrm>
              <a:off x="6120218" y="1298791"/>
              <a:ext cx="200533" cy="200545"/>
            </a:xfrm>
            <a:prstGeom prst="rect">
              <a:avLst/>
            </a:prstGeom>
            <a:noFill/>
            <a:ln>
              <a:noFill/>
            </a:ln>
          </p:spPr>
        </p:pic>
        <p:sp>
          <p:nvSpPr>
            <p:cNvPr id="15" name="Google Shape;226;p30">
              <a:extLst>
                <a:ext uri="{FF2B5EF4-FFF2-40B4-BE49-F238E27FC236}">
                  <a16:creationId xmlns:a16="http://schemas.microsoft.com/office/drawing/2014/main" id="{988468A3-9C64-464B-B5B8-C435EAE0F966}"/>
                </a:ext>
              </a:extLst>
            </p:cNvPr>
            <p:cNvSpPr/>
            <p:nvPr/>
          </p:nvSpPr>
          <p:spPr>
            <a:xfrm>
              <a:off x="6126576" y="1918119"/>
              <a:ext cx="187960" cy="45719"/>
            </a:xfrm>
            <a:custGeom>
              <a:avLst/>
              <a:gdLst/>
              <a:ahLst/>
              <a:cxnLst/>
              <a:rect l="l" t="t" r="r" b="b"/>
              <a:pathLst>
                <a:path w="187960" h="45719" extrusionOk="0">
                  <a:moveTo>
                    <a:pt x="93916" y="0"/>
                  </a:moveTo>
                  <a:lnTo>
                    <a:pt x="57360" y="1792"/>
                  </a:lnTo>
                  <a:lnTo>
                    <a:pt x="27508" y="6680"/>
                  </a:lnTo>
                  <a:lnTo>
                    <a:pt x="7380" y="13930"/>
                  </a:lnTo>
                  <a:lnTo>
                    <a:pt x="0" y="22809"/>
                  </a:lnTo>
                  <a:lnTo>
                    <a:pt x="7380" y="31690"/>
                  </a:lnTo>
                  <a:lnTo>
                    <a:pt x="27508" y="38944"/>
                  </a:lnTo>
                  <a:lnTo>
                    <a:pt x="57360" y="43836"/>
                  </a:lnTo>
                  <a:lnTo>
                    <a:pt x="93916" y="45631"/>
                  </a:lnTo>
                  <a:lnTo>
                    <a:pt x="130464" y="43836"/>
                  </a:lnTo>
                  <a:lnTo>
                    <a:pt x="160313" y="38944"/>
                  </a:lnTo>
                  <a:lnTo>
                    <a:pt x="180439" y="31690"/>
                  </a:lnTo>
                  <a:lnTo>
                    <a:pt x="187820" y="22809"/>
                  </a:lnTo>
                  <a:lnTo>
                    <a:pt x="180439" y="13930"/>
                  </a:lnTo>
                  <a:lnTo>
                    <a:pt x="160313" y="6680"/>
                  </a:lnTo>
                  <a:lnTo>
                    <a:pt x="130464" y="1792"/>
                  </a:lnTo>
                  <a:lnTo>
                    <a:pt x="93916" y="0"/>
                  </a:lnTo>
                  <a:close/>
                </a:path>
              </a:pathLst>
            </a:custGeom>
            <a:solidFill>
              <a:srgbClr val="1F1D1E"/>
            </a:solidFill>
            <a:ln>
              <a:noFill/>
            </a:ln>
          </p:spPr>
          <p:txBody>
            <a:bodyPr spcFirstLastPara="1" wrap="square" lIns="0" tIns="0" rIns="0" bIns="0" anchor="t" anchorCtr="0">
              <a:noAutofit/>
            </a:bodyPr>
            <a:lstStyle/>
            <a:p>
              <a:endParaRPr sz="1800"/>
            </a:p>
          </p:txBody>
        </p:sp>
        <p:sp>
          <p:nvSpPr>
            <p:cNvPr id="16" name="Google Shape;227;p30">
              <a:extLst>
                <a:ext uri="{FF2B5EF4-FFF2-40B4-BE49-F238E27FC236}">
                  <a16:creationId xmlns:a16="http://schemas.microsoft.com/office/drawing/2014/main" id="{5D9AF851-F7BA-45EF-ABA4-C5BF8C41C4A9}"/>
                </a:ext>
              </a:extLst>
            </p:cNvPr>
            <p:cNvSpPr/>
            <p:nvPr/>
          </p:nvSpPr>
          <p:spPr>
            <a:xfrm>
              <a:off x="5662891" y="1849108"/>
              <a:ext cx="464185" cy="460375"/>
            </a:xfrm>
            <a:custGeom>
              <a:avLst/>
              <a:gdLst/>
              <a:ahLst/>
              <a:cxnLst/>
              <a:rect l="l" t="t" r="r" b="b"/>
              <a:pathLst>
                <a:path w="464185" h="460375" extrusionOk="0">
                  <a:moveTo>
                    <a:pt x="463676" y="4445"/>
                  </a:moveTo>
                  <a:lnTo>
                    <a:pt x="447367" y="20980"/>
                  </a:lnTo>
                  <a:lnTo>
                    <a:pt x="435594" y="29575"/>
                  </a:lnTo>
                  <a:lnTo>
                    <a:pt x="422654" y="33002"/>
                  </a:lnTo>
                  <a:lnTo>
                    <a:pt x="402843" y="34036"/>
                  </a:lnTo>
                  <a:lnTo>
                    <a:pt x="384049" y="46323"/>
                  </a:lnTo>
                  <a:lnTo>
                    <a:pt x="375078" y="73471"/>
                  </a:lnTo>
                  <a:lnTo>
                    <a:pt x="371607" y="103192"/>
                  </a:lnTo>
                  <a:lnTo>
                    <a:pt x="369315" y="123202"/>
                  </a:lnTo>
                  <a:lnTo>
                    <a:pt x="367547" y="140548"/>
                  </a:lnTo>
                  <a:lnTo>
                    <a:pt x="367744" y="164482"/>
                  </a:lnTo>
                  <a:lnTo>
                    <a:pt x="368726" y="185680"/>
                  </a:lnTo>
                  <a:lnTo>
                    <a:pt x="369315" y="194818"/>
                  </a:lnTo>
                  <a:lnTo>
                    <a:pt x="337155" y="198497"/>
                  </a:lnTo>
                  <a:lnTo>
                    <a:pt x="299646" y="206855"/>
                  </a:lnTo>
                  <a:lnTo>
                    <a:pt x="253805" y="234580"/>
                  </a:lnTo>
                  <a:lnTo>
                    <a:pt x="231016" y="293151"/>
                  </a:lnTo>
                  <a:lnTo>
                    <a:pt x="226694" y="313055"/>
                  </a:lnTo>
                  <a:lnTo>
                    <a:pt x="229848" y="333185"/>
                  </a:lnTo>
                  <a:lnTo>
                    <a:pt x="240871" y="361859"/>
                  </a:lnTo>
                  <a:lnTo>
                    <a:pt x="252680" y="387530"/>
                  </a:lnTo>
                  <a:lnTo>
                    <a:pt x="258190" y="398653"/>
                  </a:lnTo>
                  <a:lnTo>
                    <a:pt x="136397" y="460121"/>
                  </a:lnTo>
                  <a:lnTo>
                    <a:pt x="102534" y="423653"/>
                  </a:lnTo>
                  <a:lnTo>
                    <a:pt x="71780" y="384485"/>
                  </a:lnTo>
                  <a:lnTo>
                    <a:pt x="44317" y="342812"/>
                  </a:lnTo>
                  <a:lnTo>
                    <a:pt x="20330" y="298828"/>
                  </a:lnTo>
                  <a:lnTo>
                    <a:pt x="0" y="252730"/>
                  </a:lnTo>
                  <a:lnTo>
                    <a:pt x="31808" y="217259"/>
                  </a:lnTo>
                  <a:lnTo>
                    <a:pt x="65848" y="183939"/>
                  </a:lnTo>
                  <a:lnTo>
                    <a:pt x="102004" y="152886"/>
                  </a:lnTo>
                  <a:lnTo>
                    <a:pt x="140158" y="124215"/>
                  </a:lnTo>
                  <a:lnTo>
                    <a:pt x="180194" y="98043"/>
                  </a:lnTo>
                  <a:lnTo>
                    <a:pt x="221996" y="74487"/>
                  </a:lnTo>
                  <a:lnTo>
                    <a:pt x="265445" y="53662"/>
                  </a:lnTo>
                  <a:lnTo>
                    <a:pt x="310426" y="35684"/>
                  </a:lnTo>
                  <a:lnTo>
                    <a:pt x="356822" y="20670"/>
                  </a:lnTo>
                  <a:lnTo>
                    <a:pt x="404515" y="8737"/>
                  </a:lnTo>
                  <a:lnTo>
                    <a:pt x="453389" y="0"/>
                  </a:lnTo>
                  <a:lnTo>
                    <a:pt x="463676" y="4445"/>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sp>
          <p:nvSpPr>
            <p:cNvPr id="17" name="Google Shape;228;p30">
              <a:extLst>
                <a:ext uri="{FF2B5EF4-FFF2-40B4-BE49-F238E27FC236}">
                  <a16:creationId xmlns:a16="http://schemas.microsoft.com/office/drawing/2014/main" id="{AE02F619-68D9-4B57-B252-1F0D7A7672D1}"/>
                </a:ext>
              </a:extLst>
            </p:cNvPr>
            <p:cNvSpPr/>
            <p:nvPr/>
          </p:nvSpPr>
          <p:spPr>
            <a:xfrm>
              <a:off x="6379423" y="1972309"/>
              <a:ext cx="398779" cy="481330"/>
            </a:xfrm>
            <a:custGeom>
              <a:avLst/>
              <a:gdLst/>
              <a:ahLst/>
              <a:cxnLst/>
              <a:rect l="l" t="t" r="r" b="b"/>
              <a:pathLst>
                <a:path w="398779" h="481330" extrusionOk="0">
                  <a:moveTo>
                    <a:pt x="398652" y="129527"/>
                  </a:moveTo>
                  <a:lnTo>
                    <a:pt x="377997" y="176477"/>
                  </a:lnTo>
                  <a:lnTo>
                    <a:pt x="353520" y="221189"/>
                  </a:lnTo>
                  <a:lnTo>
                    <a:pt x="325447" y="263472"/>
                  </a:lnTo>
                  <a:lnTo>
                    <a:pt x="294004" y="303136"/>
                  </a:lnTo>
                  <a:lnTo>
                    <a:pt x="257003" y="342267"/>
                  </a:lnTo>
                  <a:lnTo>
                    <a:pt x="216647" y="377945"/>
                  </a:lnTo>
                  <a:lnTo>
                    <a:pt x="173180" y="409917"/>
                  </a:lnTo>
                  <a:lnTo>
                    <a:pt x="126844" y="437932"/>
                  </a:lnTo>
                  <a:lnTo>
                    <a:pt x="77884" y="461735"/>
                  </a:lnTo>
                  <a:lnTo>
                    <a:pt x="26542" y="481076"/>
                  </a:lnTo>
                  <a:lnTo>
                    <a:pt x="128523" y="354317"/>
                  </a:lnTo>
                  <a:lnTo>
                    <a:pt x="26034" y="379476"/>
                  </a:lnTo>
                  <a:lnTo>
                    <a:pt x="0" y="286258"/>
                  </a:lnTo>
                  <a:lnTo>
                    <a:pt x="93344" y="275450"/>
                  </a:lnTo>
                  <a:lnTo>
                    <a:pt x="163321" y="189852"/>
                  </a:lnTo>
                  <a:lnTo>
                    <a:pt x="197992" y="113652"/>
                  </a:lnTo>
                  <a:lnTo>
                    <a:pt x="90423" y="101092"/>
                  </a:lnTo>
                  <a:lnTo>
                    <a:pt x="69849" y="31242"/>
                  </a:lnTo>
                  <a:lnTo>
                    <a:pt x="256920" y="0"/>
                  </a:lnTo>
                  <a:lnTo>
                    <a:pt x="257174" y="127"/>
                  </a:lnTo>
                  <a:lnTo>
                    <a:pt x="295711" y="28914"/>
                  </a:lnTo>
                  <a:lnTo>
                    <a:pt x="332200" y="60159"/>
                  </a:lnTo>
                  <a:lnTo>
                    <a:pt x="366545" y="93738"/>
                  </a:lnTo>
                  <a:lnTo>
                    <a:pt x="398652" y="129527"/>
                  </a:lnTo>
                  <a:close/>
                </a:path>
              </a:pathLst>
            </a:custGeom>
            <a:noFill/>
            <a:ln w="12700" cap="flat" cmpd="sng">
              <a:solidFill>
                <a:srgbClr val="1F1D1E"/>
              </a:solidFill>
              <a:prstDash val="solid"/>
              <a:round/>
              <a:headEnd type="none" w="sm" len="sm"/>
              <a:tailEnd type="none" w="sm" len="sm"/>
            </a:ln>
          </p:spPr>
          <p:txBody>
            <a:bodyPr spcFirstLastPara="1" wrap="square" lIns="0" tIns="0" rIns="0" bIns="0" anchor="t" anchorCtr="0">
              <a:noAutofit/>
            </a:bodyPr>
            <a:lstStyle/>
            <a:p>
              <a:endParaRPr sz="1800"/>
            </a:p>
          </p:txBody>
        </p:sp>
        <p:pic>
          <p:nvPicPr>
            <p:cNvPr id="18" name="Google Shape;229;p30">
              <a:extLst>
                <a:ext uri="{FF2B5EF4-FFF2-40B4-BE49-F238E27FC236}">
                  <a16:creationId xmlns:a16="http://schemas.microsoft.com/office/drawing/2014/main" id="{1DADFB77-073A-4109-B87E-4F472D879B69}"/>
                </a:ext>
              </a:extLst>
            </p:cNvPr>
            <p:cNvPicPr preferRelativeResize="0"/>
            <p:nvPr/>
          </p:nvPicPr>
          <p:blipFill rotWithShape="1">
            <a:blip r:embed="rId4">
              <a:alphaModFix/>
            </a:blip>
            <a:srcRect/>
            <a:stretch/>
          </p:blipFill>
          <p:spPr>
            <a:xfrm>
              <a:off x="5978264" y="1558620"/>
              <a:ext cx="72174" cy="78625"/>
            </a:xfrm>
            <a:prstGeom prst="rect">
              <a:avLst/>
            </a:prstGeom>
            <a:noFill/>
            <a:ln>
              <a:noFill/>
            </a:ln>
          </p:spPr>
        </p:pic>
        <p:pic>
          <p:nvPicPr>
            <p:cNvPr id="19" name="Google Shape;230;p30">
              <a:extLst>
                <a:ext uri="{FF2B5EF4-FFF2-40B4-BE49-F238E27FC236}">
                  <a16:creationId xmlns:a16="http://schemas.microsoft.com/office/drawing/2014/main" id="{D197CA68-23C2-40EC-9882-89513F2C18FD}"/>
                </a:ext>
              </a:extLst>
            </p:cNvPr>
            <p:cNvPicPr preferRelativeResize="0"/>
            <p:nvPr/>
          </p:nvPicPr>
          <p:blipFill rotWithShape="1">
            <a:blip r:embed="rId5">
              <a:alphaModFix/>
            </a:blip>
            <a:srcRect/>
            <a:stretch/>
          </p:blipFill>
          <p:spPr>
            <a:xfrm>
              <a:off x="6290072" y="1676473"/>
              <a:ext cx="96824" cy="89293"/>
            </a:xfrm>
            <a:prstGeom prst="rect">
              <a:avLst/>
            </a:prstGeom>
            <a:noFill/>
            <a:ln>
              <a:noFill/>
            </a:ln>
          </p:spPr>
        </p:pic>
      </p:grpSp>
    </p:spTree>
    <p:extLst>
      <p:ext uri="{BB962C8B-B14F-4D97-AF65-F5344CB8AC3E}">
        <p14:creationId xmlns:p14="http://schemas.microsoft.com/office/powerpoint/2010/main" val="1898661595"/>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1143000"/>
            <a:ext cx="7794510" cy="5486400"/>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800">
                <a:solidFill>
                  <a:srgbClr val="63666A"/>
                </a:solidFill>
                <a:latin typeface="Helvetica Neue" panose="02000503000000020004" pitchFamily="2"/>
              </a:defRPr>
            </a:lvl4pPr>
            <a:lvl5pPr>
              <a:buClr>
                <a:srgbClr val="3876B0"/>
              </a:buClr>
              <a:defRPr sz="18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2" name="Picture 1">
            <a:extLst>
              <a:ext uri="{FF2B5EF4-FFF2-40B4-BE49-F238E27FC236}">
                <a16:creationId xmlns:a16="http://schemas.microsoft.com/office/drawing/2014/main" id="{B89A0EFC-6B73-4954-AF44-DE87E744DA77}"/>
              </a:ext>
            </a:extLst>
          </p:cNvPr>
          <p:cNvPicPr>
            <a:picLocks noChangeAspect="1"/>
          </p:cNvPicPr>
          <p:nvPr/>
        </p:nvPicPr>
        <p:blipFill>
          <a:blip r:embed="rId3"/>
          <a:stretch>
            <a:fillRect/>
          </a:stretch>
        </p:blipFill>
        <p:spPr>
          <a:xfrm>
            <a:off x="820791" y="5715000"/>
            <a:ext cx="1311424" cy="817264"/>
          </a:xfrm>
          <a:prstGeom prst="rect">
            <a:avLst/>
          </a:prstGeom>
        </p:spPr>
      </p:pic>
    </p:spTree>
    <p:custDataLst>
      <p:tags r:id="rId1"/>
    </p:custDataLst>
    <p:extLst>
      <p:ext uri="{BB962C8B-B14F-4D97-AF65-F5344CB8AC3E}">
        <p14:creationId xmlns:p14="http://schemas.microsoft.com/office/powerpoint/2010/main" val="1825870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equired) EPA Acknowledgemen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FE67B478-C1CC-4D22-B086-DD31E37E9325}"/>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Box 2">
            <a:extLst>
              <a:ext uri="{FF2B5EF4-FFF2-40B4-BE49-F238E27FC236}">
                <a16:creationId xmlns:a16="http://schemas.microsoft.com/office/drawing/2014/main" id="{60CA1183-AFE5-4395-9DB4-B2F8230FFA27}"/>
              </a:ext>
            </a:extLst>
          </p:cNvPr>
          <p:cNvSpPr txBox="1"/>
          <p:nvPr/>
        </p:nvSpPr>
        <p:spPr>
          <a:xfrm>
            <a:off x="720839" y="365760"/>
            <a:ext cx="7797546" cy="685800"/>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dirty="0"/>
              <a:t>Acknowledgement</a:t>
            </a:r>
          </a:p>
        </p:txBody>
      </p:sp>
      <p:sp>
        <p:nvSpPr>
          <p:cNvPr id="4" name="TextBox 3">
            <a:extLst>
              <a:ext uri="{FF2B5EF4-FFF2-40B4-BE49-F238E27FC236}">
                <a16:creationId xmlns:a16="http://schemas.microsoft.com/office/drawing/2014/main" id="{7F51A2C4-4F21-4814-B534-8464479B5269}"/>
              </a:ext>
            </a:extLst>
          </p:cNvPr>
          <p:cNvSpPr txBox="1"/>
          <p:nvPr/>
        </p:nvSpPr>
        <p:spPr>
          <a:xfrm>
            <a:off x="720090" y="1143000"/>
            <a:ext cx="7797546" cy="4983480"/>
          </a:xfrm>
          <a:prstGeom prst="rect">
            <a:avLst/>
          </a:prstGeom>
        </p:spPr>
        <p:txBody>
          <a:bodyPr vert="horz" lIns="68580" tIns="34290" rIns="68580" bIns="34290" rtlCol="0">
            <a:normAutofit/>
          </a:bodyPr>
          <a:lstStyle>
            <a:lvl1pPr marR="0" lvl="0" indent="0" fontAlgn="auto">
              <a:lnSpc>
                <a:spcPct val="90000"/>
              </a:lnSpc>
              <a:spcBef>
                <a:spcPts val="1000"/>
              </a:spcBef>
              <a:spcAft>
                <a:spcPts val="0"/>
              </a:spcAft>
              <a:buClr>
                <a:srgbClr val="3876B0"/>
              </a:buClr>
              <a:buSzTx/>
              <a:buFont typeface="Arial" panose="020B0604020202020204" pitchFamily="34" charset="0"/>
              <a:buNone/>
              <a:tabLst/>
              <a:defRPr sz="3200" b="0">
                <a:solidFill>
                  <a:srgbClr val="7B8898"/>
                </a:solidFill>
                <a:latin typeface="Helvetica Neue"/>
                <a:ea typeface="Helvetica Neue"/>
                <a:cs typeface="Helvetica Neue"/>
              </a:defRPr>
            </a:lvl1pPr>
            <a:lvl2pPr marL="685800" indent="-228600">
              <a:lnSpc>
                <a:spcPct val="90000"/>
              </a:lnSpc>
              <a:spcBef>
                <a:spcPts val="500"/>
              </a:spcBef>
              <a:buClr>
                <a:srgbClr val="3876B0"/>
              </a:buClr>
              <a:buFont typeface="Arial" panose="020B0604020202020204" pitchFamily="34" charset="0"/>
              <a:buChar char="•"/>
              <a:defRPr sz="2800">
                <a:solidFill>
                  <a:srgbClr val="7B8898"/>
                </a:solidFill>
                <a:latin typeface="Helvetica Neue" panose="02000503000000020004" pitchFamily="2"/>
              </a:defRPr>
            </a:lvl2pPr>
            <a:lvl3pPr marL="1143000" indent="-228600">
              <a:lnSpc>
                <a:spcPct val="90000"/>
              </a:lnSpc>
              <a:spcBef>
                <a:spcPts val="500"/>
              </a:spcBef>
              <a:buClr>
                <a:srgbClr val="3876B0"/>
              </a:buClr>
              <a:buFont typeface="Arial" panose="020B0604020202020204" pitchFamily="34" charset="0"/>
              <a:buChar char="•"/>
              <a:defRPr sz="2400">
                <a:solidFill>
                  <a:srgbClr val="7B8898"/>
                </a:solidFill>
                <a:latin typeface="Helvetica Neue" panose="02000503000000020004" pitchFamily="2"/>
              </a:defRPr>
            </a:lvl3pPr>
            <a:lvl4pPr marL="16002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4pPr>
            <a:lvl5pPr marL="2057400" indent="-228600">
              <a:lnSpc>
                <a:spcPct val="90000"/>
              </a:lnSpc>
              <a:spcBef>
                <a:spcPts val="500"/>
              </a:spcBef>
              <a:buClr>
                <a:srgbClr val="3876B0"/>
              </a:buClr>
              <a:buFont typeface="Arial" panose="020B0604020202020204" pitchFamily="34" charset="0"/>
              <a:buChar char="•"/>
              <a:defRPr sz="2000">
                <a:solidFill>
                  <a:srgbClr val="7B8898"/>
                </a:solidFill>
                <a:latin typeface="Helvetica Neue" panose="02000503000000020004" pitchFamily="2"/>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sz="2400" dirty="0">
                <a:solidFill>
                  <a:srgbClr val="63666A"/>
                </a:solidFill>
                <a:sym typeface="Helvetica Neue"/>
              </a:rPr>
              <a:t>This project has been funded wholly or in part by the United States Environmental Protection Agency under an EPA Training and Technical Assistance for Small Drinking Water Systems to Achieve and Maintain Compliance. </a:t>
            </a:r>
            <a:br>
              <a:rPr lang="en-US" sz="2400" dirty="0">
                <a:solidFill>
                  <a:srgbClr val="63666A"/>
                </a:solidFill>
                <a:sym typeface="Helvetica Neue"/>
              </a:rPr>
            </a:br>
            <a:br>
              <a:rPr lang="en-US" sz="2400" dirty="0">
                <a:solidFill>
                  <a:srgbClr val="63666A"/>
                </a:solidFill>
                <a:sym typeface="Helvetica Neue"/>
              </a:rPr>
            </a:br>
            <a:r>
              <a:rPr lang="en-US" sz="2400" dirty="0">
                <a:solidFill>
                  <a:srgbClr val="63666A"/>
                </a:solidFill>
                <a:sym typeface="Helvetica Neue"/>
              </a:rPr>
              <a:t>The contents of this document do not necessarily reflect the views and policies of the Environmental Protection Agency, nor does the EPA endorse trade names or recommend the use of commercial products mentioned in this document.</a:t>
            </a:r>
          </a:p>
          <a:p>
            <a:pPr lvl="0"/>
            <a:endParaRPr lang="en-US" sz="2400" dirty="0"/>
          </a:p>
        </p:txBody>
      </p:sp>
      <p:pic>
        <p:nvPicPr>
          <p:cNvPr id="11" name="Picture 10" descr="Logo&#10;&#10;Description automatically generated">
            <a:extLst>
              <a:ext uri="{FF2B5EF4-FFF2-40B4-BE49-F238E27FC236}">
                <a16:creationId xmlns:a16="http://schemas.microsoft.com/office/drawing/2014/main" id="{87A31FE3-5140-4B56-9256-197546D5825E}"/>
              </a:ext>
            </a:extLst>
          </p:cNvPr>
          <p:cNvPicPr>
            <a:picLocks noChangeAspect="1"/>
          </p:cNvPicPr>
          <p:nvPr/>
        </p:nvPicPr>
        <p:blipFill>
          <a:blip r:embed="rId2"/>
          <a:stretch>
            <a:fillRect/>
          </a:stretch>
        </p:blipFill>
        <p:spPr>
          <a:xfrm>
            <a:off x="7779245" y="398353"/>
            <a:ext cx="899345" cy="554179"/>
          </a:xfrm>
          <a:prstGeom prst="rect">
            <a:avLst/>
          </a:prstGeom>
        </p:spPr>
      </p:pic>
    </p:spTree>
    <p:extLst>
      <p:ext uri="{BB962C8B-B14F-4D97-AF65-F5344CB8AC3E}">
        <p14:creationId xmlns:p14="http://schemas.microsoft.com/office/powerpoint/2010/main" val="3902446668"/>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with line">
    <p:spTree>
      <p:nvGrpSpPr>
        <p:cNvPr id="1" name=""/>
        <p:cNvGrpSpPr/>
        <p:nvPr/>
      </p:nvGrpSpPr>
      <p:grpSpPr>
        <a:xfrm>
          <a:off x="0" y="0"/>
          <a:ext cx="0" cy="0"/>
          <a:chOff x="0" y="0"/>
          <a:chExt cx="0" cy="0"/>
        </a:xfrm>
      </p:grpSpPr>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69;p11">
            <a:extLst>
              <a:ext uri="{FF2B5EF4-FFF2-40B4-BE49-F238E27FC236}">
                <a16:creationId xmlns:a16="http://schemas.microsoft.com/office/drawing/2014/main" id="{FE67B478-C1CC-4D22-B086-DD31E37E9325}"/>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7" name="Content Placeholder 2">
            <a:extLst>
              <a:ext uri="{FF2B5EF4-FFF2-40B4-BE49-F238E27FC236}">
                <a16:creationId xmlns:a16="http://schemas.microsoft.com/office/drawing/2014/main" id="{1C700E3E-19D0-4BAA-B80E-8A260A94998B}"/>
              </a:ext>
            </a:extLst>
          </p:cNvPr>
          <p:cNvSpPr>
            <a:spLocks noGrp="1"/>
          </p:cNvSpPr>
          <p:nvPr>
            <p:ph idx="1"/>
          </p:nvPr>
        </p:nvSpPr>
        <p:spPr>
          <a:xfrm>
            <a:off x="720840" y="1143001"/>
            <a:ext cx="7794510" cy="4984147"/>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7F7933A5-7EB2-40E2-898C-BE1ED743900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11" name="Picture 10">
            <a:extLst>
              <a:ext uri="{FF2B5EF4-FFF2-40B4-BE49-F238E27FC236}">
                <a16:creationId xmlns:a16="http://schemas.microsoft.com/office/drawing/2014/main" id="{D0F0E39A-B600-431B-A82B-24CB29631F38}"/>
              </a:ext>
            </a:extLst>
          </p:cNvPr>
          <p:cNvPicPr>
            <a:picLocks noChangeAspect="1"/>
          </p:cNvPicPr>
          <p:nvPr/>
        </p:nvPicPr>
        <p:blipFill>
          <a:blip r:embed="rId2"/>
          <a:stretch>
            <a:fillRect/>
          </a:stretch>
        </p:blipFill>
        <p:spPr>
          <a:xfrm>
            <a:off x="802086" y="5191729"/>
            <a:ext cx="1311424" cy="817264"/>
          </a:xfrm>
          <a:prstGeom prst="rect">
            <a:avLst/>
          </a:prstGeom>
        </p:spPr>
      </p:pic>
    </p:spTree>
    <p:extLst>
      <p:ext uri="{BB962C8B-B14F-4D97-AF65-F5344CB8AC3E}">
        <p14:creationId xmlns:p14="http://schemas.microsoft.com/office/powerpoint/2010/main" val="1512891589"/>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Title and Content no line">
    <p:spTree>
      <p:nvGrpSpPr>
        <p:cNvPr id="1" name=""/>
        <p:cNvGrpSpPr/>
        <p:nvPr/>
      </p:nvGrpSpPr>
      <p:grpSpPr>
        <a:xfrm>
          <a:off x="0" y="0"/>
          <a:ext cx="0" cy="0"/>
          <a:chOff x="0" y="0"/>
          <a:chExt cx="0" cy="0"/>
        </a:xfrm>
      </p:grpSpPr>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7" name="Content Placeholder 2">
            <a:extLst>
              <a:ext uri="{FF2B5EF4-FFF2-40B4-BE49-F238E27FC236}">
                <a16:creationId xmlns:a16="http://schemas.microsoft.com/office/drawing/2014/main" id="{1C700E3E-19D0-4BAA-B80E-8A260A94998B}"/>
              </a:ext>
            </a:extLst>
          </p:cNvPr>
          <p:cNvSpPr>
            <a:spLocks noGrp="1"/>
          </p:cNvSpPr>
          <p:nvPr>
            <p:ph idx="1"/>
          </p:nvPr>
        </p:nvSpPr>
        <p:spPr>
          <a:xfrm>
            <a:off x="720840" y="1143001"/>
            <a:ext cx="7794510" cy="4984147"/>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7F7933A5-7EB2-40E2-898C-BE1ED743900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6" name="Picture 5">
            <a:extLst>
              <a:ext uri="{FF2B5EF4-FFF2-40B4-BE49-F238E27FC236}">
                <a16:creationId xmlns:a16="http://schemas.microsoft.com/office/drawing/2014/main" id="{09EDC98E-7C23-4EC1-958F-C0D1066F9EE4}"/>
              </a:ext>
            </a:extLst>
          </p:cNvPr>
          <p:cNvPicPr>
            <a:picLocks noChangeAspect="1"/>
          </p:cNvPicPr>
          <p:nvPr/>
        </p:nvPicPr>
        <p:blipFill>
          <a:blip r:embed="rId2"/>
          <a:stretch>
            <a:fillRect/>
          </a:stretch>
        </p:blipFill>
        <p:spPr>
          <a:xfrm>
            <a:off x="802086" y="5191729"/>
            <a:ext cx="1311424" cy="817264"/>
          </a:xfrm>
          <a:prstGeom prst="rect">
            <a:avLst/>
          </a:prstGeom>
        </p:spPr>
      </p:pic>
    </p:spTree>
    <p:extLst>
      <p:ext uri="{BB962C8B-B14F-4D97-AF65-F5344CB8AC3E}">
        <p14:creationId xmlns:p14="http://schemas.microsoft.com/office/powerpoint/2010/main" val="1573064130"/>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with line-logo left">
    <p:spTree>
      <p:nvGrpSpPr>
        <p:cNvPr id="1" name=""/>
        <p:cNvGrpSpPr/>
        <p:nvPr/>
      </p:nvGrpSpPr>
      <p:grpSpPr>
        <a:xfrm>
          <a:off x="0" y="0"/>
          <a:ext cx="0" cy="0"/>
          <a:chOff x="0" y="0"/>
          <a:chExt cx="0" cy="0"/>
        </a:xfrm>
      </p:grpSpPr>
      <p:cxnSp>
        <p:nvCxnSpPr>
          <p:cNvPr id="6" name="Google Shape;69;p11">
            <a:extLst>
              <a:ext uri="{FF2B5EF4-FFF2-40B4-BE49-F238E27FC236}">
                <a16:creationId xmlns:a16="http://schemas.microsoft.com/office/drawing/2014/main" id="{8848281E-A9B6-48C6-88CD-7EBFFBC68899}"/>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cxnSp>
        <p:nvCxnSpPr>
          <p:cNvPr id="7" name="Google Shape;70;p11">
            <a:extLst>
              <a:ext uri="{FF2B5EF4-FFF2-40B4-BE49-F238E27FC236}">
                <a16:creationId xmlns:a16="http://schemas.microsoft.com/office/drawing/2014/main" id="{56D933C6-510D-492F-B0BB-5DA9C72A6A92}"/>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8" name="Google Shape;73;p11">
            <a:extLst>
              <a:ext uri="{FF2B5EF4-FFF2-40B4-BE49-F238E27FC236}">
                <a16:creationId xmlns:a16="http://schemas.microsoft.com/office/drawing/2014/main" id="{486B749C-0A90-4A76-B7AD-FE959B414797}"/>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9" name="Title 1">
            <a:extLst>
              <a:ext uri="{FF2B5EF4-FFF2-40B4-BE49-F238E27FC236}">
                <a16:creationId xmlns:a16="http://schemas.microsoft.com/office/drawing/2014/main" id="{9D01A954-025D-421C-B1B7-E8328E15D51A}"/>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10" name="Picture 9">
            <a:extLst>
              <a:ext uri="{FF2B5EF4-FFF2-40B4-BE49-F238E27FC236}">
                <a16:creationId xmlns:a16="http://schemas.microsoft.com/office/drawing/2014/main" id="{7881D630-BA29-490C-A2A4-772E3EEC15C0}"/>
              </a:ext>
            </a:extLst>
          </p:cNvPr>
          <p:cNvPicPr>
            <a:picLocks noChangeAspect="1"/>
          </p:cNvPicPr>
          <p:nvPr/>
        </p:nvPicPr>
        <p:blipFill>
          <a:blip r:embed="rId3"/>
          <a:stretch>
            <a:fillRect/>
          </a:stretch>
        </p:blipFill>
        <p:spPr>
          <a:xfrm>
            <a:off x="509063" y="5357937"/>
            <a:ext cx="1311424" cy="817264"/>
          </a:xfrm>
          <a:prstGeom prst="rect">
            <a:avLst/>
          </a:prstGeom>
        </p:spPr>
      </p:pic>
    </p:spTree>
    <p:custDataLst>
      <p:tags r:id="rId1"/>
    </p:custDataLst>
    <p:extLst>
      <p:ext uri="{BB962C8B-B14F-4D97-AF65-F5344CB8AC3E}">
        <p14:creationId xmlns:p14="http://schemas.microsoft.com/office/powerpoint/2010/main" val="296320104"/>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ly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cxnSp>
        <p:nvCxnSpPr>
          <p:cNvPr id="7" name="Google Shape;69;p11">
            <a:extLst>
              <a:ext uri="{FF2B5EF4-FFF2-40B4-BE49-F238E27FC236}">
                <a16:creationId xmlns:a16="http://schemas.microsoft.com/office/drawing/2014/main" id="{7028525D-7806-4984-A7AA-66A0AAA637BB}"/>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pic>
        <p:nvPicPr>
          <p:cNvPr id="8" name="Picture 7">
            <a:extLst>
              <a:ext uri="{FF2B5EF4-FFF2-40B4-BE49-F238E27FC236}">
                <a16:creationId xmlns:a16="http://schemas.microsoft.com/office/drawing/2014/main" id="{5936BA0D-EA1F-49E1-9187-7FEC3C51D32A}"/>
              </a:ext>
            </a:extLst>
          </p:cNvPr>
          <p:cNvPicPr>
            <a:picLocks noChangeAspect="1"/>
          </p:cNvPicPr>
          <p:nvPr/>
        </p:nvPicPr>
        <p:blipFill>
          <a:blip r:embed="rId3"/>
          <a:stretch>
            <a:fillRect/>
          </a:stretch>
        </p:blipFill>
        <p:spPr>
          <a:xfrm>
            <a:off x="425200" y="5391234"/>
            <a:ext cx="1311424" cy="817264"/>
          </a:xfrm>
          <a:prstGeom prst="rect">
            <a:avLst/>
          </a:prstGeom>
        </p:spPr>
      </p:pic>
    </p:spTree>
    <p:extLst>
      <p:ext uri="{BB962C8B-B14F-4D97-AF65-F5344CB8AC3E}">
        <p14:creationId xmlns:p14="http://schemas.microsoft.com/office/powerpoint/2010/main" val="3374290023"/>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 Content with line-logo right">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2"/>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cxnSp>
        <p:nvCxnSpPr>
          <p:cNvPr id="7" name="Google Shape;69;p11">
            <a:extLst>
              <a:ext uri="{FF2B5EF4-FFF2-40B4-BE49-F238E27FC236}">
                <a16:creationId xmlns:a16="http://schemas.microsoft.com/office/drawing/2014/main" id="{7028525D-7806-4984-A7AA-66A0AAA637BB}"/>
              </a:ext>
            </a:extLst>
          </p:cNvPr>
          <p:cNvCxnSpPr/>
          <p:nvPr/>
        </p:nvCxnSpPr>
        <p:spPr>
          <a:xfrm>
            <a:off x="425200" y="6320000"/>
            <a:ext cx="8296800" cy="0"/>
          </a:xfrm>
          <a:prstGeom prst="straightConnector1">
            <a:avLst/>
          </a:prstGeom>
          <a:noFill/>
          <a:ln w="19050" cap="flat" cmpd="sng">
            <a:solidFill>
              <a:srgbClr val="3776B3"/>
            </a:solidFill>
            <a:prstDash val="solid"/>
            <a:round/>
            <a:headEnd type="none" w="sm" len="sm"/>
            <a:tailEnd type="none" w="sm" len="sm"/>
          </a:ln>
        </p:spPr>
      </p:cxnSp>
      <p:sp>
        <p:nvSpPr>
          <p:cNvPr id="3" name="Text Placeholder 2">
            <a:extLst>
              <a:ext uri="{FF2B5EF4-FFF2-40B4-BE49-F238E27FC236}">
                <a16:creationId xmlns:a16="http://schemas.microsoft.com/office/drawing/2014/main" id="{C43E15B2-A0A6-4539-8130-98E67DAE2B7F}"/>
              </a:ext>
            </a:extLst>
          </p:cNvPr>
          <p:cNvSpPr>
            <a:spLocks noGrp="1"/>
          </p:cNvSpPr>
          <p:nvPr>
            <p:ph type="body" sz="quarter" idx="10"/>
          </p:nvPr>
        </p:nvSpPr>
        <p:spPr>
          <a:xfrm>
            <a:off x="720331" y="1393799"/>
            <a:ext cx="7008017" cy="474030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0F42F3F6-FA7A-4EEA-932D-84C84C1EEBAF}"/>
              </a:ext>
            </a:extLst>
          </p:cNvPr>
          <p:cNvPicPr>
            <a:picLocks noChangeAspect="1"/>
          </p:cNvPicPr>
          <p:nvPr/>
        </p:nvPicPr>
        <p:blipFill>
          <a:blip r:embed="rId3"/>
          <a:stretch>
            <a:fillRect/>
          </a:stretch>
        </p:blipFill>
        <p:spPr>
          <a:xfrm>
            <a:off x="759941" y="5216667"/>
            <a:ext cx="1311424" cy="817264"/>
          </a:xfrm>
          <a:prstGeom prst="rect">
            <a:avLst/>
          </a:prstGeom>
        </p:spPr>
      </p:pic>
    </p:spTree>
    <p:extLst>
      <p:ext uri="{BB962C8B-B14F-4D97-AF65-F5344CB8AC3E}">
        <p14:creationId xmlns:p14="http://schemas.microsoft.com/office/powerpoint/2010/main" val="96249540"/>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picture-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720840" y="1274820"/>
            <a:ext cx="7794509" cy="5406968"/>
          </a:xfrm>
          <a:effectLst>
            <a:outerShdw blurRad="50800" dist="38100" dir="8100000" algn="tr" rotWithShape="0">
              <a:prstClr val="black">
                <a:alpha val="40000"/>
              </a:prstClr>
            </a:outerShdw>
          </a:effectLst>
        </p:spPr>
        <p:txBody>
          <a:bodyPr/>
          <a:lstStyle/>
          <a:p>
            <a:r>
              <a:rPr lang="en-US"/>
              <a:t>Click icon to add picture</a:t>
            </a:r>
          </a:p>
        </p:txBody>
      </p:sp>
      <p:sp>
        <p:nvSpPr>
          <p:cNvPr id="7" name="Title 1">
            <a:extLst>
              <a:ext uri="{FF2B5EF4-FFF2-40B4-BE49-F238E27FC236}">
                <a16:creationId xmlns:a16="http://schemas.microsoft.com/office/drawing/2014/main" id="{68B71D43-E54F-4DBF-89F7-46EBDCF6A34E}"/>
              </a:ext>
            </a:extLst>
          </p:cNvPr>
          <p:cNvSpPr>
            <a:spLocks noGrp="1"/>
          </p:cNvSpPr>
          <p:nvPr>
            <p:ph type="title"/>
          </p:nvPr>
        </p:nvSpPr>
        <p:spPr>
          <a:xfrm>
            <a:off x="720841" y="365125"/>
            <a:ext cx="7794509"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pic>
        <p:nvPicPr>
          <p:cNvPr id="8" name="Picture 7">
            <a:extLst>
              <a:ext uri="{FF2B5EF4-FFF2-40B4-BE49-F238E27FC236}">
                <a16:creationId xmlns:a16="http://schemas.microsoft.com/office/drawing/2014/main" id="{B6B89D4A-1672-49F9-8AF2-5881220F7BC0}"/>
              </a:ext>
            </a:extLst>
          </p:cNvPr>
          <p:cNvPicPr>
            <a:picLocks noChangeAspect="1"/>
          </p:cNvPicPr>
          <p:nvPr/>
        </p:nvPicPr>
        <p:blipFill>
          <a:blip r:embed="rId3"/>
          <a:stretch>
            <a:fillRect/>
          </a:stretch>
        </p:blipFill>
        <p:spPr>
          <a:xfrm>
            <a:off x="867853" y="5781932"/>
            <a:ext cx="1311424" cy="817264"/>
          </a:xfrm>
          <a:prstGeom prst="rect">
            <a:avLst/>
          </a:prstGeom>
        </p:spPr>
      </p:pic>
    </p:spTree>
    <p:custDataLst>
      <p:tags r:id="rId1"/>
    </p:custDataLst>
    <p:extLst>
      <p:ext uri="{BB962C8B-B14F-4D97-AF65-F5344CB8AC3E}">
        <p14:creationId xmlns:p14="http://schemas.microsoft.com/office/powerpoint/2010/main" val="2129883693"/>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logo right-shape on bottom">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p:nvPicPr>
        <p:blipFill rotWithShape="1">
          <a:blip r:embed="rId2">
            <a:alphaModFix/>
          </a:blip>
          <a:srcRect b="52339"/>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3"/>
          <a:stretch>
            <a:fillRect/>
          </a:stretch>
        </p:blipFill>
        <p:spPr>
          <a:xfrm>
            <a:off x="7779245" y="398353"/>
            <a:ext cx="899345" cy="554179"/>
          </a:xfrm>
          <a:prstGeom prst="rect">
            <a:avLst/>
          </a:prstGeom>
        </p:spPr>
      </p:pic>
      <p:sp>
        <p:nvSpPr>
          <p:cNvPr id="6" name="Title 1">
            <a:extLst>
              <a:ext uri="{FF2B5EF4-FFF2-40B4-BE49-F238E27FC236}">
                <a16:creationId xmlns:a16="http://schemas.microsoft.com/office/drawing/2014/main" id="{FE9C1F69-E54C-4AAC-86B7-1EEF38C19B2D}"/>
              </a:ext>
            </a:extLst>
          </p:cNvPr>
          <p:cNvSpPr>
            <a:spLocks noGrp="1"/>
          </p:cNvSpPr>
          <p:nvPr>
            <p:ph type="title"/>
          </p:nvPr>
        </p:nvSpPr>
        <p:spPr>
          <a:xfrm>
            <a:off x="720841" y="365125"/>
            <a:ext cx="7008017"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4" name="Text Placeholder 3">
            <a:extLst>
              <a:ext uri="{FF2B5EF4-FFF2-40B4-BE49-F238E27FC236}">
                <a16:creationId xmlns:a16="http://schemas.microsoft.com/office/drawing/2014/main" id="{037AD276-16D6-49FC-8081-89064E2CBEAA}"/>
              </a:ext>
            </a:extLst>
          </p:cNvPr>
          <p:cNvSpPr>
            <a:spLocks noGrp="1"/>
          </p:cNvSpPr>
          <p:nvPr>
            <p:ph type="body" sz="quarter" idx="10"/>
          </p:nvPr>
        </p:nvSpPr>
        <p:spPr>
          <a:xfrm>
            <a:off x="720329" y="1358901"/>
            <a:ext cx="7008017" cy="2538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56827768"/>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logo left">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pic>
        <p:nvPicPr>
          <p:cNvPr id="4" name="Picture 3">
            <a:extLst>
              <a:ext uri="{FF2B5EF4-FFF2-40B4-BE49-F238E27FC236}">
                <a16:creationId xmlns:a16="http://schemas.microsoft.com/office/drawing/2014/main" id="{77CC1BE6-C20B-4B51-9379-F7A92CF4284F}"/>
              </a:ext>
            </a:extLst>
          </p:cNvPr>
          <p:cNvPicPr>
            <a:picLocks noChangeAspect="1"/>
          </p:cNvPicPr>
          <p:nvPr/>
        </p:nvPicPr>
        <p:blipFill>
          <a:blip r:embed="rId2"/>
          <a:stretch>
            <a:fillRect/>
          </a:stretch>
        </p:blipFill>
        <p:spPr>
          <a:xfrm>
            <a:off x="253698" y="5840121"/>
            <a:ext cx="1311424" cy="817264"/>
          </a:xfrm>
          <a:prstGeom prst="rect">
            <a:avLst/>
          </a:prstGeom>
        </p:spPr>
      </p:pic>
    </p:spTree>
    <p:extLst>
      <p:ext uri="{BB962C8B-B14F-4D97-AF65-F5344CB8AC3E}">
        <p14:creationId xmlns:p14="http://schemas.microsoft.com/office/powerpoint/2010/main" val="3580374903"/>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logo right">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A526DEE-1516-4348-BF47-0C600DD7AD6D}"/>
              </a:ext>
            </a:extLst>
          </p:cNvPr>
          <p:cNvPicPr>
            <a:picLocks noChangeAspect="1"/>
          </p:cNvPicPr>
          <p:nvPr/>
        </p:nvPicPr>
        <p:blipFill>
          <a:blip r:embed="rId2"/>
          <a:stretch>
            <a:fillRect/>
          </a:stretch>
        </p:blipFill>
        <p:spPr>
          <a:xfrm>
            <a:off x="7779245" y="398353"/>
            <a:ext cx="899345" cy="554179"/>
          </a:xfrm>
          <a:prstGeom prst="rect">
            <a:avLst/>
          </a:prstGeom>
        </p:spPr>
      </p:pic>
      <p:pic>
        <p:nvPicPr>
          <p:cNvPr id="3" name="Picture 2">
            <a:extLst>
              <a:ext uri="{FF2B5EF4-FFF2-40B4-BE49-F238E27FC236}">
                <a16:creationId xmlns:a16="http://schemas.microsoft.com/office/drawing/2014/main" id="{3F4E17CD-277F-4565-B3EC-AC6B59E558B0}"/>
              </a:ext>
            </a:extLst>
          </p:cNvPr>
          <p:cNvPicPr>
            <a:picLocks noChangeAspect="1"/>
          </p:cNvPicPr>
          <p:nvPr/>
        </p:nvPicPr>
        <p:blipFill>
          <a:blip r:embed="rId3"/>
          <a:stretch>
            <a:fillRect/>
          </a:stretch>
        </p:blipFill>
        <p:spPr>
          <a:xfrm>
            <a:off x="163350" y="5881685"/>
            <a:ext cx="1311424" cy="817264"/>
          </a:xfrm>
          <a:prstGeom prst="rect">
            <a:avLst/>
          </a:prstGeom>
        </p:spPr>
      </p:pic>
    </p:spTree>
    <p:extLst>
      <p:ext uri="{BB962C8B-B14F-4D97-AF65-F5344CB8AC3E}">
        <p14:creationId xmlns:p14="http://schemas.microsoft.com/office/powerpoint/2010/main" val="1662128184"/>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ogo left-big picture">
    <p:spTree>
      <p:nvGrpSpPr>
        <p:cNvPr id="1" name=""/>
        <p:cNvGrpSpPr/>
        <p:nvPr/>
      </p:nvGrpSpPr>
      <p:grpSpPr>
        <a:xfrm>
          <a:off x="0" y="0"/>
          <a:ext cx="0" cy="0"/>
          <a:chOff x="0" y="0"/>
          <a:chExt cx="0" cy="0"/>
        </a:xfrm>
      </p:grpSpPr>
      <p:sp>
        <p:nvSpPr>
          <p:cNvPr id="5" name="Google Shape;73;p11">
            <a:extLst>
              <a:ext uri="{FF2B5EF4-FFF2-40B4-BE49-F238E27FC236}">
                <a16:creationId xmlns:a16="http://schemas.microsoft.com/office/drawing/2014/main" id="{11A952C0-F0E4-4908-9518-0AB574B63100}"/>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cxnSp>
        <p:nvCxnSpPr>
          <p:cNvPr id="6" name="Google Shape;70;p11">
            <a:extLst>
              <a:ext uri="{FF2B5EF4-FFF2-40B4-BE49-F238E27FC236}">
                <a16:creationId xmlns:a16="http://schemas.microsoft.com/office/drawing/2014/main" id="{469C5BC7-0C5D-4DF7-AC75-E72C72DCC48E}"/>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3" name="Picture Placeholder 2">
            <a:extLst>
              <a:ext uri="{FF2B5EF4-FFF2-40B4-BE49-F238E27FC236}">
                <a16:creationId xmlns:a16="http://schemas.microsoft.com/office/drawing/2014/main" id="{4DEB7680-B5DF-4D73-B59E-F4D2CE121070}"/>
              </a:ext>
            </a:extLst>
          </p:cNvPr>
          <p:cNvSpPr>
            <a:spLocks noGrp="1"/>
          </p:cNvSpPr>
          <p:nvPr>
            <p:ph type="pic" sz="quarter" idx="10"/>
          </p:nvPr>
        </p:nvSpPr>
        <p:spPr>
          <a:xfrm>
            <a:off x="622697" y="100014"/>
            <a:ext cx="8342709" cy="6581775"/>
          </a:xfrm>
          <a:effectLst>
            <a:outerShdw blurRad="50800" dist="38100" dir="8100000" algn="tr" rotWithShape="0">
              <a:prstClr val="black">
                <a:alpha val="40000"/>
              </a:prstClr>
            </a:outerShdw>
          </a:effectLst>
        </p:spPr>
        <p:txBody>
          <a:bodyPr/>
          <a:lstStyle/>
          <a:p>
            <a:r>
              <a:rPr lang="en-US"/>
              <a:t>Click icon to add picture</a:t>
            </a:r>
          </a:p>
        </p:txBody>
      </p:sp>
      <p:pic>
        <p:nvPicPr>
          <p:cNvPr id="7" name="Picture 6">
            <a:extLst>
              <a:ext uri="{FF2B5EF4-FFF2-40B4-BE49-F238E27FC236}">
                <a16:creationId xmlns:a16="http://schemas.microsoft.com/office/drawing/2014/main" id="{CAA19EAA-21B2-4AD4-ABAC-A15F6A0090D0}"/>
              </a:ext>
            </a:extLst>
          </p:cNvPr>
          <p:cNvPicPr>
            <a:picLocks noChangeAspect="1"/>
          </p:cNvPicPr>
          <p:nvPr/>
        </p:nvPicPr>
        <p:blipFill>
          <a:blip r:embed="rId3"/>
          <a:stretch>
            <a:fillRect/>
          </a:stretch>
        </p:blipFill>
        <p:spPr>
          <a:xfrm>
            <a:off x="892791" y="5740368"/>
            <a:ext cx="1311424" cy="817264"/>
          </a:xfrm>
          <a:prstGeom prst="rect">
            <a:avLst/>
          </a:prstGeom>
        </p:spPr>
      </p:pic>
    </p:spTree>
    <p:custDataLst>
      <p:tags r:id="rId1"/>
    </p:custDataLst>
    <p:extLst>
      <p:ext uri="{BB962C8B-B14F-4D97-AF65-F5344CB8AC3E}">
        <p14:creationId xmlns:p14="http://schemas.microsoft.com/office/powerpoint/2010/main" val="188322646"/>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Content-picture right/full-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0249E89-CE5D-4D40-A300-AB5C56005AFF}"/>
              </a:ext>
            </a:extLst>
          </p:cNvPr>
          <p:cNvSpPr/>
          <p:nvPr/>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3">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4287441" y="0"/>
            <a:ext cx="4856559" cy="6858000"/>
          </a:xfrm>
        </p:spPr>
        <p:txBody>
          <a:bodyPr/>
          <a:lstStyle/>
          <a:p>
            <a:r>
              <a:rPr lang="en-US"/>
              <a:t>Click icon to add picture</a:t>
            </a:r>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Tree>
    <p:custDataLst>
      <p:tags r:id="rId1"/>
    </p:custDataLst>
    <p:extLst>
      <p:ext uri="{BB962C8B-B14F-4D97-AF65-F5344CB8AC3E}">
        <p14:creationId xmlns:p14="http://schemas.microsoft.com/office/powerpoint/2010/main" val="3804075207"/>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Content-picture right/8.5x11-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0249E89-CE5D-4D40-A300-AB5C56005AFF}"/>
              </a:ext>
            </a:extLst>
          </p:cNvPr>
          <p:cNvSpPr/>
          <p:nvPr/>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2">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4750541" y="0"/>
            <a:ext cx="3974638" cy="6858000"/>
          </a:xfrm>
        </p:spPr>
        <p:txBody>
          <a:bodyPr/>
          <a:lstStyle/>
          <a:p>
            <a:r>
              <a:rPr lang="en-US"/>
              <a:t>Click icon to add picture</a:t>
            </a:r>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Tree>
    <p:extLst>
      <p:ext uri="{BB962C8B-B14F-4D97-AF65-F5344CB8AC3E}">
        <p14:creationId xmlns:p14="http://schemas.microsoft.com/office/powerpoint/2010/main" val="1470623290"/>
      </p:ext>
    </p:extLst>
  </p:cSld>
  <p:clrMapOvr>
    <a:masterClrMapping/>
  </p:clrMapOvr>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Content-2 pictures right-logo bottom lef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353376"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E0249E89-CE5D-4D40-A300-AB5C56005AFF}"/>
              </a:ext>
            </a:extLst>
          </p:cNvPr>
          <p:cNvSpPr/>
          <p:nvPr/>
        </p:nvSpPr>
        <p:spPr>
          <a:xfrm>
            <a:off x="4287559"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2">
            <a:alphaModFix/>
          </a:blip>
          <a:stretch>
            <a:fillRect/>
          </a:stretch>
        </p:blipFill>
        <p:spPr>
          <a:xfrm>
            <a:off x="353376" y="6048435"/>
            <a:ext cx="1862299" cy="444333"/>
          </a:xfrm>
          <a:prstGeom prst="rect">
            <a:avLst/>
          </a:prstGeom>
          <a:noFill/>
          <a:ln>
            <a:noFill/>
          </a:ln>
        </p:spPr>
      </p:pic>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4692584" y="346726"/>
            <a:ext cx="1854831" cy="3200400"/>
          </a:xfrm>
          <a:effectLst>
            <a:outerShdw blurRad="50800" dist="38100" dir="8100000" algn="tr" rotWithShape="0">
              <a:prstClr val="black">
                <a:alpha val="40000"/>
              </a:prstClr>
            </a:outerShdw>
          </a:effectLst>
        </p:spPr>
        <p:txBody>
          <a:bodyPr/>
          <a:lstStyle/>
          <a:p>
            <a:r>
              <a:rPr lang="en-US"/>
              <a:t>Click icon to add picture</a:t>
            </a:r>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353377"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6961036" y="2627086"/>
            <a:ext cx="1854831" cy="3200400"/>
          </a:xfrm>
          <a:effectLst>
            <a:outerShdw blurRad="50800" dist="38100" dir="8100000" algn="tr" rotWithShape="0">
              <a:prstClr val="black">
                <a:alpha val="40000"/>
              </a:prstClr>
            </a:outerShdw>
          </a:effectLst>
        </p:spPr>
        <p:txBody>
          <a:bodyPr/>
          <a:lstStyle/>
          <a:p>
            <a:r>
              <a:rPr lang="en-US"/>
              <a:t>Click icon to add picture</a:t>
            </a:r>
          </a:p>
        </p:txBody>
      </p:sp>
    </p:spTree>
    <p:extLst>
      <p:ext uri="{BB962C8B-B14F-4D97-AF65-F5344CB8AC3E}">
        <p14:creationId xmlns:p14="http://schemas.microsoft.com/office/powerpoint/2010/main" val="911511082"/>
      </p:ext>
    </p:extLst>
  </p:cSld>
  <p:clrMapOvr>
    <a:masterClrMapping/>
  </p:clrMapOvr>
  <p:hf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Content-picture left/full-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p:nvSpPr>
        <p:spPr>
          <a:xfrm>
            <a:off x="1"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Picture Placeholder 3">
            <a:extLst>
              <a:ext uri="{FF2B5EF4-FFF2-40B4-BE49-F238E27FC236}">
                <a16:creationId xmlns:a16="http://schemas.microsoft.com/office/drawing/2014/main" id="{42E00F0C-5AFE-48D8-B250-102487638711}"/>
              </a:ext>
            </a:extLst>
          </p:cNvPr>
          <p:cNvSpPr>
            <a:spLocks noGrp="1"/>
          </p:cNvSpPr>
          <p:nvPr>
            <p:ph type="pic" sz="quarter" idx="10"/>
          </p:nvPr>
        </p:nvSpPr>
        <p:spPr>
          <a:xfrm>
            <a:off x="0" y="0"/>
            <a:ext cx="4856559" cy="6858000"/>
          </a:xfrm>
        </p:spPr>
        <p:txBody>
          <a:bodyPr/>
          <a:lstStyle>
            <a:lvl1pPr marL="0" indent="0">
              <a:buNone/>
              <a:defRPr/>
            </a:lvl1pPr>
          </a:lstStyle>
          <a:p>
            <a:r>
              <a:rPr lang="en-US"/>
              <a:t>Click icon to add picture</a:t>
            </a:r>
            <a:endParaRPr lang="en-US" dirty="0"/>
          </a:p>
        </p:txBody>
      </p:sp>
      <p:pic>
        <p:nvPicPr>
          <p:cNvPr id="8" name="Google Shape;142;p23">
            <a:extLst>
              <a:ext uri="{FF2B5EF4-FFF2-40B4-BE49-F238E27FC236}">
                <a16:creationId xmlns:a16="http://schemas.microsoft.com/office/drawing/2014/main" id="{A9EAD9DE-035A-4EF0-9156-6B7521D0929E}"/>
              </a:ext>
            </a:extLst>
          </p:cNvPr>
          <p:cNvPicPr preferRelativeResize="0"/>
          <p:nvPr/>
        </p:nvPicPr>
        <p:blipFill>
          <a:blip r:embed="rId3">
            <a:alphaModFix/>
          </a:blip>
          <a:stretch>
            <a:fillRect/>
          </a:stretch>
        </p:blipFill>
        <p:spPr>
          <a:xfrm>
            <a:off x="6928326" y="6048435"/>
            <a:ext cx="1862299"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5078898"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5078898" y="337694"/>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Tree>
    <p:custDataLst>
      <p:tags r:id="rId1"/>
    </p:custDataLst>
    <p:extLst>
      <p:ext uri="{BB962C8B-B14F-4D97-AF65-F5344CB8AC3E}">
        <p14:creationId xmlns:p14="http://schemas.microsoft.com/office/powerpoint/2010/main" val="2750423701"/>
      </p:ext>
    </p:extLst>
  </p:cSld>
  <p:clrMapOvr>
    <a:masterClrMapping/>
  </p:clrMapOvr>
  <p:hf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Content-picture left/8.5x11-logo bottom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49E89-CE5D-4D40-A300-AB5C56005AFF}"/>
              </a:ext>
            </a:extLst>
          </p:cNvPr>
          <p:cNvSpPr/>
          <p:nvPr/>
        </p:nvSpPr>
        <p:spPr>
          <a:xfrm>
            <a:off x="1" y="0"/>
            <a:ext cx="4856441" cy="6858000"/>
          </a:xfrm>
          <a:prstGeom prst="rect">
            <a:avLst/>
          </a:prstGeom>
          <a:solidFill>
            <a:srgbClr val="3776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Google Shape;142;p23">
            <a:extLst>
              <a:ext uri="{FF2B5EF4-FFF2-40B4-BE49-F238E27FC236}">
                <a16:creationId xmlns:a16="http://schemas.microsoft.com/office/drawing/2014/main" id="{A9EAD9DE-035A-4EF0-9156-6B7521D0929E}"/>
              </a:ext>
            </a:extLst>
          </p:cNvPr>
          <p:cNvPicPr preferRelativeResize="0"/>
          <p:nvPr/>
        </p:nvPicPr>
        <p:blipFill>
          <a:blip r:embed="rId2">
            <a:alphaModFix/>
          </a:blip>
          <a:stretch>
            <a:fillRect/>
          </a:stretch>
        </p:blipFill>
        <p:spPr>
          <a:xfrm>
            <a:off x="6928326" y="6048435"/>
            <a:ext cx="1862299" cy="444333"/>
          </a:xfrm>
          <a:prstGeom prst="rect">
            <a:avLst/>
          </a:prstGeom>
          <a:noFill/>
          <a:ln>
            <a:noFill/>
          </a:ln>
        </p:spPr>
      </p:pic>
      <p:sp>
        <p:nvSpPr>
          <p:cNvPr id="12" name="Content Placeholder 2">
            <a:extLst>
              <a:ext uri="{FF2B5EF4-FFF2-40B4-BE49-F238E27FC236}">
                <a16:creationId xmlns:a16="http://schemas.microsoft.com/office/drawing/2014/main" id="{3CCA2D99-3DFE-46AC-8CC5-84DFB11BE9BC}"/>
              </a:ext>
            </a:extLst>
          </p:cNvPr>
          <p:cNvSpPr>
            <a:spLocks noGrp="1"/>
          </p:cNvSpPr>
          <p:nvPr>
            <p:ph idx="1"/>
          </p:nvPr>
        </p:nvSpPr>
        <p:spPr>
          <a:xfrm>
            <a:off x="5078898" y="1143000"/>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0CB64B55-DCC6-4101-B2FB-F18E76DA7281}"/>
              </a:ext>
            </a:extLst>
          </p:cNvPr>
          <p:cNvSpPr>
            <a:spLocks noGrp="1"/>
          </p:cNvSpPr>
          <p:nvPr>
            <p:ph type="title"/>
          </p:nvPr>
        </p:nvSpPr>
        <p:spPr>
          <a:xfrm>
            <a:off x="5078898" y="337694"/>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7" name="Picture Placeholder 3">
            <a:extLst>
              <a:ext uri="{FF2B5EF4-FFF2-40B4-BE49-F238E27FC236}">
                <a16:creationId xmlns:a16="http://schemas.microsoft.com/office/drawing/2014/main" id="{37AE53CE-F2DA-427F-98EC-F72BDA2E9D29}"/>
              </a:ext>
            </a:extLst>
          </p:cNvPr>
          <p:cNvSpPr>
            <a:spLocks noGrp="1"/>
          </p:cNvSpPr>
          <p:nvPr>
            <p:ph type="pic" sz="quarter" idx="10"/>
          </p:nvPr>
        </p:nvSpPr>
        <p:spPr>
          <a:xfrm>
            <a:off x="430483" y="0"/>
            <a:ext cx="3974638" cy="6858000"/>
          </a:xfrm>
        </p:spPr>
        <p:txBody>
          <a:bodyPr/>
          <a:lstStyle/>
          <a:p>
            <a:r>
              <a:rPr lang="en-US"/>
              <a:t>Click icon to add picture</a:t>
            </a:r>
          </a:p>
        </p:txBody>
      </p:sp>
    </p:spTree>
    <p:extLst>
      <p:ext uri="{BB962C8B-B14F-4D97-AF65-F5344CB8AC3E}">
        <p14:creationId xmlns:p14="http://schemas.microsoft.com/office/powerpoint/2010/main" val="3314865099"/>
      </p:ext>
    </p:extLst>
  </p:cSld>
  <p:clrMapOvr>
    <a:masterClrMapping/>
  </p:clrMapOvr>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Content-2 pictures left-logo bottom righ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A47704B-EFD4-48AE-9EBC-E97C51970C01}"/>
              </a:ext>
            </a:extLst>
          </p:cNvPr>
          <p:cNvPicPr>
            <a:picLocks noChangeAspect="1"/>
          </p:cNvPicPr>
          <p:nvPr/>
        </p:nvPicPr>
        <p:blipFill>
          <a:blip r:embed="rId2"/>
          <a:stretch>
            <a:fillRect/>
          </a:stretch>
        </p:blipFill>
        <p:spPr>
          <a:xfrm>
            <a:off x="0" y="0"/>
            <a:ext cx="4855464" cy="6858000"/>
          </a:xfrm>
          <a:prstGeom prst="rect">
            <a:avLst/>
          </a:prstGeom>
        </p:spPr>
      </p:pic>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5084544" y="1150711"/>
            <a:ext cx="3796464" cy="4684486"/>
          </a:xfrm>
        </p:spPr>
        <p:txBody>
          <a:bodyPr/>
          <a:lstStyle>
            <a:lvl1pPr>
              <a:buClr>
                <a:srgbClr val="3876B0"/>
              </a:buClr>
              <a:defRPr sz="2400">
                <a:solidFill>
                  <a:srgbClr val="63666A"/>
                </a:solidFill>
                <a:latin typeface="Helvetica Neue" panose="02000503000000020004" pitchFamily="2"/>
              </a:defRPr>
            </a:lvl1pPr>
            <a:lvl2pPr>
              <a:buClr>
                <a:srgbClr val="3876B0"/>
              </a:buClr>
              <a:defRPr sz="2100">
                <a:solidFill>
                  <a:srgbClr val="63666A"/>
                </a:solidFill>
                <a:latin typeface="Helvetica Neue" panose="02000503000000020004" pitchFamily="2"/>
              </a:defRPr>
            </a:lvl2pPr>
            <a:lvl3pPr>
              <a:buClr>
                <a:srgbClr val="3876B0"/>
              </a:buClr>
              <a:defRPr sz="1800">
                <a:solidFill>
                  <a:srgbClr val="63666A"/>
                </a:solidFill>
                <a:latin typeface="Helvetica Neue" panose="02000503000000020004" pitchFamily="2"/>
              </a:defRPr>
            </a:lvl3pPr>
            <a:lvl4pPr>
              <a:buClr>
                <a:srgbClr val="3876B0"/>
              </a:buClr>
              <a:defRPr sz="1500">
                <a:solidFill>
                  <a:srgbClr val="63666A"/>
                </a:solidFill>
                <a:latin typeface="Helvetica Neue" panose="02000503000000020004" pitchFamily="2"/>
              </a:defRPr>
            </a:lvl4pPr>
            <a:lvl5pPr>
              <a:buClr>
                <a:srgbClr val="3876B0"/>
              </a:buClr>
              <a:defRPr sz="1500">
                <a:solidFill>
                  <a:srgbClr val="63666A"/>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42E00F0C-5AFE-48D8-B250-102487638711}"/>
              </a:ext>
            </a:extLst>
          </p:cNvPr>
          <p:cNvSpPr>
            <a:spLocks noGrp="1" noChangeAspect="1"/>
          </p:cNvSpPr>
          <p:nvPr>
            <p:ph type="pic" sz="quarter" idx="10"/>
          </p:nvPr>
        </p:nvSpPr>
        <p:spPr>
          <a:xfrm>
            <a:off x="438368" y="346726"/>
            <a:ext cx="1854831" cy="3200400"/>
          </a:xfrm>
          <a:effectLst>
            <a:outerShdw blurRad="50800" dist="38100" dir="8100000" algn="tr" rotWithShape="0">
              <a:prstClr val="black">
                <a:alpha val="40000"/>
              </a:prstClr>
            </a:outerShdw>
          </a:effectLst>
        </p:spPr>
        <p:txBody>
          <a:bodyPr/>
          <a:lstStyle/>
          <a:p>
            <a:r>
              <a:rPr lang="en-US"/>
              <a:t>Click icon to add picture</a:t>
            </a:r>
            <a:endParaRPr lang="en-US" dirty="0"/>
          </a:p>
        </p:txBody>
      </p:sp>
      <p:sp>
        <p:nvSpPr>
          <p:cNvPr id="13" name="Title 1">
            <a:extLst>
              <a:ext uri="{FF2B5EF4-FFF2-40B4-BE49-F238E27FC236}">
                <a16:creationId xmlns:a16="http://schemas.microsoft.com/office/drawing/2014/main" id="{780C9A4D-F199-4F85-8167-C50A4F39DBA5}"/>
              </a:ext>
            </a:extLst>
          </p:cNvPr>
          <p:cNvSpPr>
            <a:spLocks noGrp="1"/>
          </p:cNvSpPr>
          <p:nvPr>
            <p:ph type="title"/>
          </p:nvPr>
        </p:nvSpPr>
        <p:spPr>
          <a:xfrm>
            <a:off x="5084544" y="346726"/>
            <a:ext cx="3796464" cy="685800"/>
          </a:xfrm>
        </p:spPr>
        <p:txBody>
          <a:bodyPr vert="horz" lIns="91440" tIns="45720" rIns="91440" bIns="45720" rtlCol="0" anchor="t">
            <a:normAutofit/>
          </a:bodyPr>
          <a:lstStyle>
            <a:lvl1pPr>
              <a:defRPr lang="en-US" sz="2700" b="1">
                <a:solidFill>
                  <a:srgbClr val="3876B0"/>
                </a:solidFill>
                <a:latin typeface="Helvetica Neue" panose="02000503000000020004" pitchFamily="2"/>
              </a:defRPr>
            </a:lvl1pPr>
          </a:lstStyle>
          <a:p>
            <a:pPr lvl="0"/>
            <a:r>
              <a:rPr lang="en-US"/>
              <a:t>Click to edit Master title style</a:t>
            </a:r>
            <a:endParaRPr lang="en-US" dirty="0"/>
          </a:p>
        </p:txBody>
      </p:sp>
      <p:sp>
        <p:nvSpPr>
          <p:cNvPr id="8" name="Picture Placeholder 3">
            <a:extLst>
              <a:ext uri="{FF2B5EF4-FFF2-40B4-BE49-F238E27FC236}">
                <a16:creationId xmlns:a16="http://schemas.microsoft.com/office/drawing/2014/main" id="{6F2426E6-9F2D-49F3-9355-9E618A166AE0}"/>
              </a:ext>
            </a:extLst>
          </p:cNvPr>
          <p:cNvSpPr>
            <a:spLocks noGrp="1" noChangeAspect="1"/>
          </p:cNvSpPr>
          <p:nvPr>
            <p:ph type="pic" sz="quarter" idx="11"/>
          </p:nvPr>
        </p:nvSpPr>
        <p:spPr>
          <a:xfrm>
            <a:off x="2717169" y="2634797"/>
            <a:ext cx="1854831" cy="3200400"/>
          </a:xfrm>
          <a:effectLst>
            <a:outerShdw blurRad="50800" dist="38100" dir="8100000" algn="tr" rotWithShape="0">
              <a:prstClr val="black">
                <a:alpha val="40000"/>
              </a:prstClr>
            </a:outerShdw>
          </a:effectLst>
        </p:spPr>
        <p:txBody>
          <a:bodyPr/>
          <a:lstStyle/>
          <a:p>
            <a:r>
              <a:rPr lang="en-US"/>
              <a:t>Click icon to add picture</a:t>
            </a:r>
            <a:endParaRPr lang="en-US" dirty="0"/>
          </a:p>
        </p:txBody>
      </p:sp>
      <p:pic>
        <p:nvPicPr>
          <p:cNvPr id="7" name="Google Shape;142;p23">
            <a:extLst>
              <a:ext uri="{FF2B5EF4-FFF2-40B4-BE49-F238E27FC236}">
                <a16:creationId xmlns:a16="http://schemas.microsoft.com/office/drawing/2014/main" id="{54DE4D81-B2C3-467E-83A9-DDD125C5D94D}"/>
              </a:ext>
            </a:extLst>
          </p:cNvPr>
          <p:cNvPicPr preferRelativeResize="0"/>
          <p:nvPr/>
        </p:nvPicPr>
        <p:blipFill>
          <a:blip r:embed="rId3">
            <a:alphaModFix/>
          </a:blip>
          <a:stretch>
            <a:fillRect/>
          </a:stretch>
        </p:blipFill>
        <p:spPr>
          <a:xfrm>
            <a:off x="7018710" y="5953383"/>
            <a:ext cx="1862299" cy="444333"/>
          </a:xfrm>
          <a:prstGeom prst="rect">
            <a:avLst/>
          </a:prstGeom>
          <a:noFill/>
          <a:ln>
            <a:noFill/>
          </a:ln>
        </p:spPr>
      </p:pic>
    </p:spTree>
    <p:extLst>
      <p:ext uri="{BB962C8B-B14F-4D97-AF65-F5344CB8AC3E}">
        <p14:creationId xmlns:p14="http://schemas.microsoft.com/office/powerpoint/2010/main" val="835129435"/>
      </p:ext>
    </p:extLst>
  </p:cSld>
  <p:clrMapOvr>
    <a:masterClrMapping/>
  </p:clrMapOvr>
  <p:hf sldNum="0"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Green Title and Content-logo top left">
    <p:bg>
      <p:bgPr>
        <a:solidFill>
          <a:srgbClr val="A1B77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4EEBED-AEC6-4350-AEE3-DBDD5C8AE4E9}"/>
              </a:ext>
            </a:extLst>
          </p:cNvPr>
          <p:cNvSpPr>
            <a:spLocks noGrp="1"/>
          </p:cNvSpPr>
          <p:nvPr>
            <p:ph idx="1"/>
          </p:nvPr>
        </p:nvSpPr>
        <p:spPr>
          <a:xfrm>
            <a:off x="720840" y="2987899"/>
            <a:ext cx="4070101" cy="3641501"/>
          </a:xfrm>
        </p:spPr>
        <p:txBody>
          <a:bodyPr/>
          <a:lstStyle>
            <a:lvl1pPr>
              <a:buClr>
                <a:srgbClr val="3876B0"/>
              </a:buClr>
              <a:defRPr sz="2400">
                <a:solidFill>
                  <a:schemeClr val="bg1"/>
                </a:solidFill>
                <a:latin typeface="Helvetica Neue" panose="02000503000000020004" pitchFamily="2"/>
              </a:defRPr>
            </a:lvl1pPr>
            <a:lvl2pPr>
              <a:buClr>
                <a:srgbClr val="3876B0"/>
              </a:buClr>
              <a:defRPr sz="2100">
                <a:solidFill>
                  <a:schemeClr val="bg1"/>
                </a:solidFill>
                <a:latin typeface="Helvetica Neue" panose="02000503000000020004" pitchFamily="2"/>
              </a:defRPr>
            </a:lvl2pPr>
            <a:lvl3pPr>
              <a:buClr>
                <a:srgbClr val="3876B0"/>
              </a:buClr>
              <a:defRPr sz="1800">
                <a:solidFill>
                  <a:schemeClr val="bg1"/>
                </a:solidFill>
                <a:latin typeface="Helvetica Neue" panose="02000503000000020004" pitchFamily="2"/>
              </a:defRPr>
            </a:lvl3pPr>
            <a:lvl4pPr>
              <a:buClr>
                <a:srgbClr val="3876B0"/>
              </a:buClr>
              <a:defRPr sz="1800">
                <a:solidFill>
                  <a:schemeClr val="bg1"/>
                </a:solidFill>
                <a:latin typeface="Helvetica Neue" panose="02000503000000020004" pitchFamily="2"/>
              </a:defRPr>
            </a:lvl4pPr>
            <a:lvl5pPr>
              <a:buClr>
                <a:srgbClr val="3876B0"/>
              </a:buClr>
              <a:defRPr sz="1800">
                <a:solidFill>
                  <a:schemeClr val="bg1"/>
                </a:solidFill>
                <a:latin typeface="Helvetica Neue" panose="02000503000000020004" pitchFamily="2"/>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Google Shape;70;p11">
            <a:extLst>
              <a:ext uri="{FF2B5EF4-FFF2-40B4-BE49-F238E27FC236}">
                <a16:creationId xmlns:a16="http://schemas.microsoft.com/office/drawing/2014/main" id="{FD196D38-D9D3-4CB2-AEA0-64840D2DC9BA}"/>
              </a:ext>
            </a:extLst>
          </p:cNvPr>
          <p:cNvCxnSpPr/>
          <p:nvPr/>
        </p:nvCxnSpPr>
        <p:spPr>
          <a:xfrm>
            <a:off x="577346" y="-60867"/>
            <a:ext cx="0" cy="1278000"/>
          </a:xfrm>
          <a:prstGeom prst="straightConnector1">
            <a:avLst/>
          </a:prstGeom>
          <a:noFill/>
          <a:ln w="19050" cap="flat" cmpd="sng">
            <a:solidFill>
              <a:schemeClr val="dk2"/>
            </a:solidFill>
            <a:prstDash val="solid"/>
            <a:round/>
            <a:headEnd type="none" w="sm" len="sm"/>
            <a:tailEnd type="none" w="sm" len="sm"/>
          </a:ln>
        </p:spPr>
      </p:cxnSp>
      <p:sp>
        <p:nvSpPr>
          <p:cNvPr id="10" name="Google Shape;73;p11">
            <a:extLst>
              <a:ext uri="{FF2B5EF4-FFF2-40B4-BE49-F238E27FC236}">
                <a16:creationId xmlns:a16="http://schemas.microsoft.com/office/drawing/2014/main" id="{799467FD-9BBC-4A77-86A6-4FA2E8834992}"/>
              </a:ext>
            </a:extLst>
          </p:cNvPr>
          <p:cNvSpPr txBox="1"/>
          <p:nvPr/>
        </p:nvSpPr>
        <p:spPr>
          <a:xfrm rot="-5400000">
            <a:off x="-242617" y="496316"/>
            <a:ext cx="1361932"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dirty="0">
                <a:latin typeface="Lato"/>
                <a:ea typeface="Lato"/>
                <a:cs typeface="Lato"/>
                <a:sym typeface="Lato"/>
              </a:rPr>
              <a:t>RCAP</a:t>
            </a:r>
            <a:endParaRPr sz="1200" dirty="0">
              <a:latin typeface="Lato"/>
              <a:ea typeface="Lato"/>
              <a:cs typeface="Lato"/>
              <a:sym typeface="Lato"/>
            </a:endParaRPr>
          </a:p>
        </p:txBody>
      </p:sp>
      <p:sp>
        <p:nvSpPr>
          <p:cNvPr id="11" name="Title 1">
            <a:extLst>
              <a:ext uri="{FF2B5EF4-FFF2-40B4-BE49-F238E27FC236}">
                <a16:creationId xmlns:a16="http://schemas.microsoft.com/office/drawing/2014/main" id="{C3D8B956-671C-44C3-9532-DBAC262147C2}"/>
              </a:ext>
            </a:extLst>
          </p:cNvPr>
          <p:cNvSpPr>
            <a:spLocks noGrp="1"/>
          </p:cNvSpPr>
          <p:nvPr>
            <p:ph type="title"/>
          </p:nvPr>
        </p:nvSpPr>
        <p:spPr>
          <a:xfrm>
            <a:off x="720841" y="2039379"/>
            <a:ext cx="4070100" cy="685800"/>
          </a:xfrm>
        </p:spPr>
        <p:txBody>
          <a:bodyPr vert="horz" lIns="91440" tIns="45720" rIns="91440" bIns="45720" rtlCol="0" anchor="t">
            <a:normAutofit/>
          </a:bodyPr>
          <a:lstStyle>
            <a:lvl1pPr>
              <a:defRPr lang="en-US" sz="2700" b="1">
                <a:solidFill>
                  <a:schemeClr val="bg1"/>
                </a:solidFill>
                <a:latin typeface="Helvetica Neue" panose="02000503000000020004" pitchFamily="2"/>
              </a:defRPr>
            </a:lvl1pPr>
          </a:lstStyle>
          <a:p>
            <a:pPr lvl="0"/>
            <a:r>
              <a:rPr lang="en-US"/>
              <a:t>Click to edit Master title style</a:t>
            </a:r>
            <a:endParaRPr lang="en-US" dirty="0"/>
          </a:p>
        </p:txBody>
      </p:sp>
    </p:spTree>
    <p:extLst>
      <p:ext uri="{BB962C8B-B14F-4D97-AF65-F5344CB8AC3E}">
        <p14:creationId xmlns:p14="http://schemas.microsoft.com/office/powerpoint/2010/main" val="2724354448"/>
      </p:ext>
    </p:extLst>
  </p:cSld>
  <p:clrMapOvr>
    <a:masterClrMapping/>
  </p:clrMapOvr>
  <p:hf sldNum="0"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anelists' pictures">
    <p:spTree>
      <p:nvGrpSpPr>
        <p:cNvPr id="1" name=""/>
        <p:cNvGrpSpPr/>
        <p:nvPr/>
      </p:nvGrpSpPr>
      <p:grpSpPr>
        <a:xfrm>
          <a:off x="0" y="0"/>
          <a:ext cx="0" cy="0"/>
          <a:chOff x="0" y="0"/>
          <a:chExt cx="0" cy="0"/>
        </a:xfrm>
      </p:grpSpPr>
      <p:pic>
        <p:nvPicPr>
          <p:cNvPr id="3" name="Google Shape;82;p13">
            <a:extLst>
              <a:ext uri="{FF2B5EF4-FFF2-40B4-BE49-F238E27FC236}">
                <a16:creationId xmlns:a16="http://schemas.microsoft.com/office/drawing/2014/main" id="{E5324170-F25E-4921-AC50-29A54E600A8C}"/>
              </a:ext>
            </a:extLst>
          </p:cNvPr>
          <p:cNvPicPr preferRelativeResize="0">
            <a:picLocks noChangeAspect="1"/>
          </p:cNvPicPr>
          <p:nvPr/>
        </p:nvPicPr>
        <p:blipFill rotWithShape="1">
          <a:blip r:embed="rId2">
            <a:alphaModFix/>
          </a:blip>
          <a:srcRect b="52339"/>
          <a:stretch/>
        </p:blipFill>
        <p:spPr>
          <a:xfrm>
            <a:off x="0" y="4162018"/>
            <a:ext cx="9155430" cy="2695982"/>
          </a:xfrm>
          <a:prstGeom prst="rect">
            <a:avLst/>
          </a:prstGeom>
          <a:noFill/>
          <a:ln>
            <a:noFill/>
          </a:ln>
        </p:spPr>
      </p:pic>
      <p:pic>
        <p:nvPicPr>
          <p:cNvPr id="5" name="Picture 4" descr="Logo&#10;&#10;Description automatically generated">
            <a:extLst>
              <a:ext uri="{FF2B5EF4-FFF2-40B4-BE49-F238E27FC236}">
                <a16:creationId xmlns:a16="http://schemas.microsoft.com/office/drawing/2014/main" id="{45A52B40-80D1-4DAB-BBA2-B874D5CB75BB}"/>
              </a:ext>
            </a:extLst>
          </p:cNvPr>
          <p:cNvPicPr>
            <a:picLocks noChangeAspect="1"/>
          </p:cNvPicPr>
          <p:nvPr/>
        </p:nvPicPr>
        <p:blipFill>
          <a:blip r:embed="rId3"/>
          <a:stretch>
            <a:fillRect/>
          </a:stretch>
        </p:blipFill>
        <p:spPr>
          <a:xfrm>
            <a:off x="7779245" y="398353"/>
            <a:ext cx="899345" cy="554179"/>
          </a:xfrm>
          <a:prstGeom prst="rect">
            <a:avLst/>
          </a:prstGeom>
        </p:spPr>
      </p:pic>
      <p:sp>
        <p:nvSpPr>
          <p:cNvPr id="2" name="TextBox 1">
            <a:extLst>
              <a:ext uri="{FF2B5EF4-FFF2-40B4-BE49-F238E27FC236}">
                <a16:creationId xmlns:a16="http://schemas.microsoft.com/office/drawing/2014/main" id="{48F3A908-0454-45F1-B69F-B26BD5822548}"/>
              </a:ext>
            </a:extLst>
          </p:cNvPr>
          <p:cNvSpPr txBox="1"/>
          <p:nvPr/>
        </p:nvSpPr>
        <p:spPr>
          <a:xfrm>
            <a:off x="720840" y="373766"/>
            <a:ext cx="6752879" cy="590931"/>
          </a:xfrm>
          <a:prstGeom prst="rect">
            <a:avLst/>
          </a:prstGeom>
        </p:spPr>
        <p:txBody>
          <a:bodyPr vert="horz" lIns="68580" tIns="34290" rIns="68580" bIns="34290" rtlCol="0" anchor="t">
            <a:normAutofit/>
          </a:bodyPr>
          <a:lstStyle>
            <a:lvl1pPr lvl="0">
              <a:lnSpc>
                <a:spcPct val="90000"/>
              </a:lnSpc>
              <a:spcBef>
                <a:spcPct val="0"/>
              </a:spcBef>
              <a:buNone/>
              <a:defRPr sz="3600" b="1">
                <a:solidFill>
                  <a:srgbClr val="3876B0"/>
                </a:solidFill>
                <a:latin typeface="Helvetica Neue" panose="02000503000000020004" pitchFamily="2"/>
                <a:ea typeface="+mj-ea"/>
                <a:cs typeface="+mj-cs"/>
              </a:defRPr>
            </a:lvl1pPr>
          </a:lstStyle>
          <a:p>
            <a:pPr lvl="0"/>
            <a:r>
              <a:rPr lang="en-US" sz="2700" dirty="0">
                <a:latin typeface="Helvetica Neue" panose="02000503000000020004" pitchFamily="2"/>
              </a:rPr>
              <a:t>Our Panel</a:t>
            </a:r>
          </a:p>
        </p:txBody>
      </p:sp>
      <p:sp>
        <p:nvSpPr>
          <p:cNvPr id="7" name="Picture Placeholder 2">
            <a:extLst>
              <a:ext uri="{FF2B5EF4-FFF2-40B4-BE49-F238E27FC236}">
                <a16:creationId xmlns:a16="http://schemas.microsoft.com/office/drawing/2014/main" id="{F4E0EBBC-3F9D-43DA-A176-5BDA37181168}"/>
              </a:ext>
            </a:extLst>
          </p:cNvPr>
          <p:cNvSpPr>
            <a:spLocks noGrp="1"/>
          </p:cNvSpPr>
          <p:nvPr>
            <p:ph type="pic" sz="quarter" idx="14"/>
          </p:nvPr>
        </p:nvSpPr>
        <p:spPr>
          <a:xfrm>
            <a:off x="875226"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r>
              <a:rPr lang="en-US"/>
              <a:t>Click icon to add picture</a:t>
            </a:r>
            <a:endParaRPr lang="en-US" dirty="0"/>
          </a:p>
        </p:txBody>
      </p:sp>
      <p:sp>
        <p:nvSpPr>
          <p:cNvPr id="8" name="Picture Placeholder 2">
            <a:extLst>
              <a:ext uri="{FF2B5EF4-FFF2-40B4-BE49-F238E27FC236}">
                <a16:creationId xmlns:a16="http://schemas.microsoft.com/office/drawing/2014/main" id="{1744F8B0-6468-4D98-9C4C-3206243ED311}"/>
              </a:ext>
            </a:extLst>
          </p:cNvPr>
          <p:cNvSpPr>
            <a:spLocks noGrp="1"/>
          </p:cNvSpPr>
          <p:nvPr>
            <p:ph type="pic" sz="quarter" idx="15"/>
          </p:nvPr>
        </p:nvSpPr>
        <p:spPr>
          <a:xfrm>
            <a:off x="3740151"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r>
              <a:rPr lang="en-US"/>
              <a:t>Click icon to add picture</a:t>
            </a:r>
            <a:endParaRPr lang="en-US" dirty="0"/>
          </a:p>
        </p:txBody>
      </p:sp>
      <p:sp>
        <p:nvSpPr>
          <p:cNvPr id="9" name="Picture Placeholder 2">
            <a:extLst>
              <a:ext uri="{FF2B5EF4-FFF2-40B4-BE49-F238E27FC236}">
                <a16:creationId xmlns:a16="http://schemas.microsoft.com/office/drawing/2014/main" id="{D7F4671A-8066-4803-BE33-98F7032A36F0}"/>
              </a:ext>
            </a:extLst>
          </p:cNvPr>
          <p:cNvSpPr>
            <a:spLocks noGrp="1"/>
          </p:cNvSpPr>
          <p:nvPr>
            <p:ph type="pic" sz="quarter" idx="16"/>
          </p:nvPr>
        </p:nvSpPr>
        <p:spPr>
          <a:xfrm>
            <a:off x="6605076" y="1500719"/>
            <a:ext cx="1663700" cy="2216149"/>
          </a:xfrm>
          <a:prstGeom prst="ellipse">
            <a:avLst/>
          </a:prstGeom>
          <a:effectLst>
            <a:outerShdw blurRad="50800" dist="38100" dir="8100000" algn="tr" rotWithShape="0">
              <a:prstClr val="black">
                <a:alpha val="40000"/>
              </a:prstClr>
            </a:outerShdw>
          </a:effectLst>
        </p:spPr>
        <p:txBody>
          <a:bodyPr/>
          <a:lstStyle>
            <a:lvl1pPr marL="114297" indent="0">
              <a:buNone/>
              <a:defRPr/>
            </a:lvl1pPr>
          </a:lstStyle>
          <a:p>
            <a:r>
              <a:rPr lang="en-US"/>
              <a:t>Click icon to add picture</a:t>
            </a:r>
            <a:endParaRPr lang="en-US" dirty="0"/>
          </a:p>
        </p:txBody>
      </p:sp>
      <p:sp>
        <p:nvSpPr>
          <p:cNvPr id="10" name="Text Placeholder 26">
            <a:extLst>
              <a:ext uri="{FF2B5EF4-FFF2-40B4-BE49-F238E27FC236}">
                <a16:creationId xmlns:a16="http://schemas.microsoft.com/office/drawing/2014/main" id="{890FBCC7-C482-4211-A734-01E50F3909DC}"/>
              </a:ext>
            </a:extLst>
          </p:cNvPr>
          <p:cNvSpPr>
            <a:spLocks noGrp="1"/>
          </p:cNvSpPr>
          <p:nvPr>
            <p:ph type="body" sz="quarter" idx="18" hasCustomPrompt="1"/>
          </p:nvPr>
        </p:nvSpPr>
        <p:spPr>
          <a:xfrm>
            <a:off x="3413688"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r>
              <a:rPr lang="en-US" dirty="0"/>
              <a:t>NAME</a:t>
            </a:r>
          </a:p>
        </p:txBody>
      </p:sp>
      <p:sp>
        <p:nvSpPr>
          <p:cNvPr id="11" name="Text Placeholder 26">
            <a:extLst>
              <a:ext uri="{FF2B5EF4-FFF2-40B4-BE49-F238E27FC236}">
                <a16:creationId xmlns:a16="http://schemas.microsoft.com/office/drawing/2014/main" id="{6D8A8969-2780-4361-B09C-F456216CB56F}"/>
              </a:ext>
            </a:extLst>
          </p:cNvPr>
          <p:cNvSpPr>
            <a:spLocks noGrp="1"/>
          </p:cNvSpPr>
          <p:nvPr>
            <p:ph type="body" sz="quarter" idx="19" hasCustomPrompt="1"/>
          </p:nvPr>
        </p:nvSpPr>
        <p:spPr>
          <a:xfrm>
            <a:off x="6278100"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4"/>
            <a:r>
              <a:rPr lang="en-US" dirty="0"/>
              <a:t>NAME</a:t>
            </a:r>
          </a:p>
        </p:txBody>
      </p:sp>
      <p:sp>
        <p:nvSpPr>
          <p:cNvPr id="12" name="Text Placeholder 26">
            <a:extLst>
              <a:ext uri="{FF2B5EF4-FFF2-40B4-BE49-F238E27FC236}">
                <a16:creationId xmlns:a16="http://schemas.microsoft.com/office/drawing/2014/main" id="{B75444FA-1081-4A8E-BE23-8B074C9BE037}"/>
              </a:ext>
            </a:extLst>
          </p:cNvPr>
          <p:cNvSpPr>
            <a:spLocks noGrp="1"/>
          </p:cNvSpPr>
          <p:nvPr>
            <p:ph type="body" sz="quarter" idx="17"/>
          </p:nvPr>
        </p:nvSpPr>
        <p:spPr>
          <a:xfrm>
            <a:off x="549276" y="3833284"/>
            <a:ext cx="2316163" cy="522816"/>
          </a:xfrm>
        </p:spPr>
        <p:txBody>
          <a:bodyPr anchor="ctr"/>
          <a:lstStyle>
            <a:lvl1pPr marL="114297" indent="0" algn="ctr">
              <a:buNone/>
              <a:defRPr sz="1500">
                <a:latin typeface="Libre Caslon Text"/>
              </a:defRPr>
            </a:lvl1pPr>
            <a:lvl2pPr>
              <a:defRPr sz="1500">
                <a:latin typeface="Libre Caslon Text"/>
              </a:defRPr>
            </a:lvl2pPr>
            <a:lvl3pPr>
              <a:defRPr sz="1500">
                <a:latin typeface="Libre Caslon Text"/>
              </a:defRPr>
            </a:lvl3pPr>
            <a:lvl4pPr>
              <a:defRPr sz="1500">
                <a:latin typeface="Libre Caslon Text"/>
              </a:defRPr>
            </a:lvl4pPr>
            <a:lvl5pPr marL="1968451" indent="0">
              <a:buNone/>
              <a:defRPr sz="1500" b="1">
                <a:latin typeface="Libre Caslon Text"/>
              </a:defRPr>
            </a:lvl5pPr>
          </a:lstStyle>
          <a:p>
            <a:pPr lvl="0"/>
            <a:r>
              <a:rPr lang="en-US"/>
              <a:t>Edit Master text styles</a:t>
            </a:r>
          </a:p>
          <a:p>
            <a:pPr lvl="1"/>
            <a:r>
              <a:rPr lang="en-US"/>
              <a:t>Second level</a:t>
            </a:r>
          </a:p>
        </p:txBody>
      </p:sp>
      <p:sp>
        <p:nvSpPr>
          <p:cNvPr id="13" name="Text Placeholder 28">
            <a:extLst>
              <a:ext uri="{FF2B5EF4-FFF2-40B4-BE49-F238E27FC236}">
                <a16:creationId xmlns:a16="http://schemas.microsoft.com/office/drawing/2014/main" id="{4862431E-DA8D-4943-BF55-24A04F3E46DD}"/>
              </a:ext>
            </a:extLst>
          </p:cNvPr>
          <p:cNvSpPr>
            <a:spLocks noGrp="1"/>
          </p:cNvSpPr>
          <p:nvPr>
            <p:ph type="body" sz="quarter" idx="22" hasCustomPrompt="1"/>
          </p:nvPr>
        </p:nvSpPr>
        <p:spPr>
          <a:xfrm>
            <a:off x="6533801" y="4267202"/>
            <a:ext cx="1806575" cy="772583"/>
          </a:xfrm>
        </p:spPr>
        <p:txBody>
          <a:bodyPr anchor="t"/>
          <a:lstStyle>
            <a:lvl1pPr marL="114297" indent="0" algn="ctr">
              <a:buNone/>
              <a:defRPr sz="1200">
                <a:latin typeface="Helvetica Neue" panose="02000503000000020004" pitchFamily="2"/>
              </a:defRPr>
            </a:lvl1pPr>
          </a:lstStyle>
          <a:p>
            <a:pPr lvl="0"/>
            <a:r>
              <a:rPr lang="en-US" dirty="0"/>
              <a:t>Role</a:t>
            </a:r>
          </a:p>
        </p:txBody>
      </p:sp>
      <p:sp>
        <p:nvSpPr>
          <p:cNvPr id="14" name="Text Placeholder 28">
            <a:extLst>
              <a:ext uri="{FF2B5EF4-FFF2-40B4-BE49-F238E27FC236}">
                <a16:creationId xmlns:a16="http://schemas.microsoft.com/office/drawing/2014/main" id="{87C2A6DF-6CFF-4EBA-B475-3A312948D2B1}"/>
              </a:ext>
            </a:extLst>
          </p:cNvPr>
          <p:cNvSpPr>
            <a:spLocks noGrp="1"/>
          </p:cNvSpPr>
          <p:nvPr>
            <p:ph type="body" sz="quarter" idx="21" hasCustomPrompt="1"/>
          </p:nvPr>
        </p:nvSpPr>
        <p:spPr>
          <a:xfrm>
            <a:off x="3668481" y="4267202"/>
            <a:ext cx="1806575" cy="772583"/>
          </a:xfrm>
        </p:spPr>
        <p:txBody>
          <a:bodyPr anchor="t"/>
          <a:lstStyle>
            <a:lvl1pPr marL="114297" indent="0" algn="ctr">
              <a:buNone/>
              <a:defRPr sz="1200">
                <a:solidFill>
                  <a:srgbClr val="63666A"/>
                </a:solidFill>
                <a:latin typeface="Helvetica Neue" panose="02000503000000020004" pitchFamily="2"/>
              </a:defRPr>
            </a:lvl1pPr>
          </a:lstStyle>
          <a:p>
            <a:pPr lvl="0"/>
            <a:r>
              <a:rPr lang="en-US" dirty="0"/>
              <a:t>Role</a:t>
            </a:r>
          </a:p>
        </p:txBody>
      </p:sp>
      <p:sp>
        <p:nvSpPr>
          <p:cNvPr id="15" name="Text Placeholder 28">
            <a:extLst>
              <a:ext uri="{FF2B5EF4-FFF2-40B4-BE49-F238E27FC236}">
                <a16:creationId xmlns:a16="http://schemas.microsoft.com/office/drawing/2014/main" id="{2CBD1273-DE30-4999-8056-9064CF9FFC6A}"/>
              </a:ext>
            </a:extLst>
          </p:cNvPr>
          <p:cNvSpPr>
            <a:spLocks noGrp="1"/>
          </p:cNvSpPr>
          <p:nvPr>
            <p:ph type="body" sz="quarter" idx="20" hasCustomPrompt="1"/>
          </p:nvPr>
        </p:nvSpPr>
        <p:spPr>
          <a:xfrm>
            <a:off x="803276" y="4267202"/>
            <a:ext cx="1806575" cy="772583"/>
          </a:xfrm>
        </p:spPr>
        <p:txBody>
          <a:bodyPr anchor="t"/>
          <a:lstStyle>
            <a:lvl1pPr marL="114297" indent="0" algn="ctr">
              <a:buNone/>
              <a:defRPr sz="1200">
                <a:solidFill>
                  <a:srgbClr val="63666A"/>
                </a:solidFill>
                <a:latin typeface="Helvetica Neue" panose="02000503000000020004" pitchFamily="2"/>
              </a:defRPr>
            </a:lvl1pPr>
          </a:lstStyle>
          <a:p>
            <a:pPr lvl="0"/>
            <a:r>
              <a:rPr lang="en-US" dirty="0"/>
              <a:t>Role</a:t>
            </a:r>
          </a:p>
        </p:txBody>
      </p:sp>
    </p:spTree>
    <p:extLst>
      <p:ext uri="{BB962C8B-B14F-4D97-AF65-F5344CB8AC3E}">
        <p14:creationId xmlns:p14="http://schemas.microsoft.com/office/powerpoint/2010/main" val="2456114364"/>
      </p:ext>
    </p:extLst>
  </p:cSld>
  <p:clrMapOvr>
    <a:masterClrMapping/>
  </p:clrMapOvr>
  <p:hf sldNum="0"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Section Header- title_subtitle-cente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11B33-CA75-4626-9B82-80C54B99690B}"/>
              </a:ext>
            </a:extLst>
          </p:cNvPr>
          <p:cNvSpPr>
            <a:spLocks noGrp="1"/>
          </p:cNvSpPr>
          <p:nvPr>
            <p:ph type="ctrTitle"/>
          </p:nvPr>
        </p:nvSpPr>
        <p:spPr>
          <a:xfrm>
            <a:off x="1143000" y="1122363"/>
            <a:ext cx="6858000" cy="2387600"/>
          </a:xfrm>
        </p:spPr>
        <p:txBody>
          <a:bodyPr anchor="b"/>
          <a:lstStyle>
            <a:lvl1pPr algn="ctr">
              <a:defRPr sz="4500">
                <a:solidFill>
                  <a:srgbClr val="63666A"/>
                </a:solidFill>
                <a:latin typeface="Helvetica Neue" panose="02000503000000020004" pitchFamily="2"/>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9EDDEDB-7A01-4342-AB01-A73124AF9270}"/>
              </a:ext>
            </a:extLst>
          </p:cNvPr>
          <p:cNvSpPr>
            <a:spLocks noGrp="1"/>
          </p:cNvSpPr>
          <p:nvPr>
            <p:ph type="subTitle" idx="1"/>
          </p:nvPr>
        </p:nvSpPr>
        <p:spPr>
          <a:xfrm>
            <a:off x="1143000" y="3602038"/>
            <a:ext cx="6858000" cy="1655762"/>
          </a:xfrm>
        </p:spPr>
        <p:txBody>
          <a:bodyPr/>
          <a:lstStyle>
            <a:lvl1pPr marL="0" indent="0" algn="ctr">
              <a:buNone/>
              <a:defRPr sz="1800">
                <a:solidFill>
                  <a:srgbClr val="63666A"/>
                </a:solidFill>
                <a:latin typeface="Helvetica Neue" panose="02000503000000020004" pitchFamily="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748B032-8A0A-4E6F-B72E-C099C8B1E79F}"/>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latin typeface="Helvetica Neue" panose="02000503000000020004" pitchFamily="2"/>
              </a:defRPr>
            </a:lvl1pPr>
          </a:lstStyle>
          <a:p>
            <a:endParaRPr lang="en-US" dirty="0"/>
          </a:p>
        </p:txBody>
      </p:sp>
      <p:sp>
        <p:nvSpPr>
          <p:cNvPr id="5" name="Footer Placeholder 4">
            <a:extLst>
              <a:ext uri="{FF2B5EF4-FFF2-40B4-BE49-F238E27FC236}">
                <a16:creationId xmlns:a16="http://schemas.microsoft.com/office/drawing/2014/main" id="{7952C805-06B8-4D28-9D29-FB05C2BD7493}"/>
              </a:ext>
            </a:extLst>
          </p:cNvPr>
          <p:cNvSpPr>
            <a:spLocks noGrp="1"/>
          </p:cNvSpPr>
          <p:nvPr>
            <p:ph type="ftr" sz="quarter" idx="11"/>
          </p:nvPr>
        </p:nvSpPr>
        <p:spPr>
          <a:xfrm>
            <a:off x="3028950" y="6356351"/>
            <a:ext cx="3086100" cy="365125"/>
          </a:xfrm>
          <a:prstGeom prst="rect">
            <a:avLst/>
          </a:prstGeom>
        </p:spPr>
        <p:txBody>
          <a:bodyPr/>
          <a:lstStyle>
            <a:lvl1pPr>
              <a:defRPr>
                <a:latin typeface="Helvetica Neue" panose="02000503000000020004" pitchFamily="2"/>
              </a:defRPr>
            </a:lvl1pPr>
          </a:lstStyle>
          <a:p>
            <a:endParaRPr lang="en-US" dirty="0"/>
          </a:p>
        </p:txBody>
      </p:sp>
      <p:sp>
        <p:nvSpPr>
          <p:cNvPr id="6" name="Slide Number Placeholder 5">
            <a:extLst>
              <a:ext uri="{FF2B5EF4-FFF2-40B4-BE49-F238E27FC236}">
                <a16:creationId xmlns:a16="http://schemas.microsoft.com/office/drawing/2014/main" id="{99B0C1CC-1CB4-443F-946E-C753D148AC49}"/>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latin typeface="Helvetica Neue" panose="02000503000000020004" pitchFamily="2"/>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4106114658"/>
      </p:ext>
    </p:extLst>
  </p:cSld>
  <p:clrMapOvr>
    <a:masterClrMapping/>
  </p:clrMapOvr>
  <p:hf sldNum="0"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title_subtitle-aligned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DD39E-492C-45B1-93E6-B5575961463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26B2AA-0A4D-4F1C-A6AD-1D86A335D7C9}"/>
              </a:ext>
            </a:extLst>
          </p:cNvPr>
          <p:cNvSpPr>
            <a:spLocks noGrp="1"/>
          </p:cNvSpPr>
          <p:nvPr>
            <p:ph type="body" idx="1"/>
          </p:nvPr>
        </p:nvSpPr>
        <p:spPr>
          <a:xfrm>
            <a:off x="623888" y="4589464"/>
            <a:ext cx="7886700" cy="1500187"/>
          </a:xfrm>
        </p:spPr>
        <p:txBody>
          <a:bodyPr/>
          <a:lstStyle>
            <a:lvl1pPr marL="0" indent="0">
              <a:buNone/>
              <a:defRPr sz="1800">
                <a:solidFill>
                  <a:srgbClr val="63666A"/>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D3B04A-A7C5-4AED-AF58-419E0B7C7C58}"/>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5" name="Footer Placeholder 4">
            <a:extLst>
              <a:ext uri="{FF2B5EF4-FFF2-40B4-BE49-F238E27FC236}">
                <a16:creationId xmlns:a16="http://schemas.microsoft.com/office/drawing/2014/main" id="{4D092A71-F104-47FB-B0C2-F3418381B8FE}"/>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DE88EDC2-7F35-4841-B70C-810C3402B3FB}"/>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2699816735"/>
      </p:ext>
    </p:extLst>
  </p:cSld>
  <p:clrMapOvr>
    <a:masterClrMapping/>
  </p:clrMapOvr>
  <p:hf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itle with 2 contents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055D9-DB75-420F-84F3-97017479C693}"/>
              </a:ext>
            </a:extLst>
          </p:cNvPr>
          <p:cNvSpPr>
            <a:spLocks noGrp="1"/>
          </p:cNvSpPr>
          <p:nvPr>
            <p:ph type="title"/>
          </p:nvPr>
        </p:nvSpPr>
        <p:spPr/>
        <p:txBody>
          <a:bodyPr/>
          <a:lstStyle>
            <a:lvl1pPr>
              <a:defRPr>
                <a:solidFill>
                  <a:srgbClr val="3876B0"/>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BAF3021-C77A-4CE9-A39F-73E856A43C50}"/>
              </a:ext>
            </a:extLst>
          </p:cNvPr>
          <p:cNvSpPr>
            <a:spLocks noGrp="1"/>
          </p:cNvSpPr>
          <p:nvPr>
            <p:ph sz="half" idx="1"/>
          </p:nvPr>
        </p:nvSpPr>
        <p:spPr>
          <a:xfrm>
            <a:off x="628650" y="1825625"/>
            <a:ext cx="3886200" cy="435133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604DC5A-9648-4348-8FFB-7A9E6E4272C6}"/>
              </a:ext>
            </a:extLst>
          </p:cNvPr>
          <p:cNvSpPr>
            <a:spLocks noGrp="1"/>
          </p:cNvSpPr>
          <p:nvPr>
            <p:ph sz="half" idx="2"/>
          </p:nvPr>
        </p:nvSpPr>
        <p:spPr>
          <a:xfrm>
            <a:off x="4629150" y="1825625"/>
            <a:ext cx="3886200" cy="435133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CC205043-CFDD-4120-981F-24C79C105445}"/>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6" name="Footer Placeholder 5">
            <a:extLst>
              <a:ext uri="{FF2B5EF4-FFF2-40B4-BE49-F238E27FC236}">
                <a16:creationId xmlns:a16="http://schemas.microsoft.com/office/drawing/2014/main" id="{3C1685D5-B011-4C9D-BD7E-065D639F2B44}"/>
              </a:ext>
            </a:extLst>
          </p:cNvPr>
          <p:cNvSpPr>
            <a:spLocks noGrp="1"/>
          </p:cNvSpPr>
          <p:nvPr>
            <p:ph type="ftr" sz="quarter" idx="11"/>
          </p:nvPr>
        </p:nvSpPr>
        <p:spPr>
          <a:xfrm>
            <a:off x="3028950" y="6356351"/>
            <a:ext cx="3086100" cy="365125"/>
          </a:xfrm>
          <a:prstGeom prst="rect">
            <a:avLst/>
          </a:prstGeom>
        </p:spPr>
        <p:txBody>
          <a:bodyPr/>
          <a:lstStyle>
            <a:lvl1pPr>
              <a:defRPr>
                <a:solidFill>
                  <a:srgbClr val="63666A"/>
                </a:solidFill>
              </a:defRPr>
            </a:lvl1pPr>
          </a:lstStyle>
          <a:p>
            <a:endParaRPr lang="en-US" dirty="0"/>
          </a:p>
        </p:txBody>
      </p:sp>
      <p:sp>
        <p:nvSpPr>
          <p:cNvPr id="7" name="Slide Number Placeholder 6">
            <a:extLst>
              <a:ext uri="{FF2B5EF4-FFF2-40B4-BE49-F238E27FC236}">
                <a16:creationId xmlns:a16="http://schemas.microsoft.com/office/drawing/2014/main" id="{1D02D28D-B109-4368-9CE4-8B80FE8CF7CE}"/>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1704891467"/>
      </p:ext>
    </p:extLst>
  </p:cSld>
  <p:clrMapOvr>
    <a:masterClrMapping/>
  </p:clrMapOvr>
  <p:hf sldNum="0"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title with 2 contents boxes_extra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B394-1EB1-445B-8AE1-E26D9496FAAB}"/>
              </a:ext>
            </a:extLst>
          </p:cNvPr>
          <p:cNvSpPr>
            <a:spLocks noGrp="1"/>
          </p:cNvSpPr>
          <p:nvPr>
            <p:ph type="title"/>
          </p:nvPr>
        </p:nvSpPr>
        <p:spPr>
          <a:xfrm>
            <a:off x="629841" y="365126"/>
            <a:ext cx="7886700" cy="1325563"/>
          </a:xfrm>
        </p:spPr>
        <p:txBody>
          <a:bodyPr/>
          <a:lstStyle>
            <a:lvl1pPr>
              <a:defRPr>
                <a:solidFill>
                  <a:srgbClr val="3876B0"/>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68D3922-E0AF-450B-B670-87DE061ED95D}"/>
              </a:ext>
            </a:extLst>
          </p:cNvPr>
          <p:cNvSpPr>
            <a:spLocks noGrp="1"/>
          </p:cNvSpPr>
          <p:nvPr>
            <p:ph type="body" idx="1"/>
          </p:nvPr>
        </p:nvSpPr>
        <p:spPr>
          <a:xfrm>
            <a:off x="629842" y="1681163"/>
            <a:ext cx="3868340" cy="823912"/>
          </a:xfrm>
        </p:spPr>
        <p:txBody>
          <a:bodyPr anchor="b"/>
          <a:lstStyle>
            <a:lvl1pPr marL="0" indent="0">
              <a:buNone/>
              <a:defRPr sz="1800" b="1">
                <a:solidFill>
                  <a:srgbClr val="63666A"/>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EAE9B8C3-FE0C-4C70-9B02-A9F06FB0DCE1}"/>
              </a:ext>
            </a:extLst>
          </p:cNvPr>
          <p:cNvSpPr>
            <a:spLocks noGrp="1"/>
          </p:cNvSpPr>
          <p:nvPr>
            <p:ph sz="half" idx="2"/>
          </p:nvPr>
        </p:nvSpPr>
        <p:spPr>
          <a:xfrm>
            <a:off x="629842" y="2505075"/>
            <a:ext cx="3868340" cy="3684588"/>
          </a:xfrm>
        </p:spPr>
        <p:txBody>
          <a:bodyPr/>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A576EE-846D-4257-B27B-8FB76C856CC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043091AD-59ED-4AEA-A553-698A4BBD4F41}"/>
              </a:ext>
            </a:extLst>
          </p:cNvPr>
          <p:cNvSpPr>
            <a:spLocks noGrp="1"/>
          </p:cNvSpPr>
          <p:nvPr>
            <p:ph sz="quarter" idx="4"/>
          </p:nvPr>
        </p:nvSpPr>
        <p:spPr>
          <a:xfrm>
            <a:off x="4629150" y="2505075"/>
            <a:ext cx="3887391" cy="3684588"/>
          </a:xfrm>
        </p:spPr>
        <p:txBody>
          <a:bodyPr/>
          <a:lstStyle>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3B63A59-7AB6-4AED-B2E6-648A8EB803E6}"/>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8" name="Footer Placeholder 7">
            <a:extLst>
              <a:ext uri="{FF2B5EF4-FFF2-40B4-BE49-F238E27FC236}">
                <a16:creationId xmlns:a16="http://schemas.microsoft.com/office/drawing/2014/main" id="{A9ACC6F0-671E-4B00-AFD7-D263CC398613}"/>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0766FCE-27BA-43CE-9515-9A2468ABE584}"/>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3857467655"/>
      </p:ext>
    </p:extLst>
  </p:cSld>
  <p:clrMapOvr>
    <a:masterClrMapping/>
  </p:clrMapOvr>
  <p:hf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box o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F4CD6-60DC-4666-839E-E33AEA23A3E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4ED4AD-29EB-41CC-B27B-0C4B6E5E2B68}"/>
              </a:ext>
            </a:extLst>
          </p:cNvPr>
          <p:cNvSpPr>
            <a:spLocks noGrp="1"/>
          </p:cNvSpPr>
          <p:nvPr>
            <p:ph idx="1"/>
          </p:nvPr>
        </p:nvSpPr>
        <p:spPr>
          <a:xfrm>
            <a:off x="3887391" y="987426"/>
            <a:ext cx="4629150" cy="4873625"/>
          </a:xfrm>
        </p:spPr>
        <p:txBody>
          <a:bodyPr/>
          <a:lstStyle>
            <a:lvl1pPr>
              <a:defRPr sz="2400">
                <a:solidFill>
                  <a:srgbClr val="63666A"/>
                </a:solidFill>
              </a:defRPr>
            </a:lvl1pPr>
            <a:lvl2pPr>
              <a:defRPr sz="2100">
                <a:solidFill>
                  <a:srgbClr val="63666A"/>
                </a:solidFill>
              </a:defRPr>
            </a:lvl2pPr>
            <a:lvl3pPr>
              <a:defRPr sz="1800">
                <a:solidFill>
                  <a:srgbClr val="63666A"/>
                </a:solidFill>
              </a:defRPr>
            </a:lvl3pPr>
            <a:lvl4pPr>
              <a:defRPr sz="1500">
                <a:solidFill>
                  <a:srgbClr val="63666A"/>
                </a:solidFill>
              </a:defRPr>
            </a:lvl4pPr>
            <a:lvl5pPr>
              <a:defRPr sz="1500">
                <a:solidFill>
                  <a:srgbClr val="63666A"/>
                </a:solidFill>
              </a:defRPr>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511FE13A-BF64-4941-A1A6-7517F2B570FB}"/>
              </a:ext>
            </a:extLst>
          </p:cNvPr>
          <p:cNvSpPr>
            <a:spLocks noGrp="1"/>
          </p:cNvSpPr>
          <p:nvPr>
            <p:ph type="body" sz="half" idx="2"/>
          </p:nvPr>
        </p:nvSpPr>
        <p:spPr>
          <a:xfrm>
            <a:off x="629841" y="2057400"/>
            <a:ext cx="2949178" cy="3811588"/>
          </a:xfrm>
        </p:spPr>
        <p:txBody>
          <a:bodyPr/>
          <a:lstStyle>
            <a:lvl1pPr marL="0" indent="0">
              <a:buNone/>
              <a:defRPr sz="1200">
                <a:solidFill>
                  <a:srgbClr val="63666A"/>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2FA7547-26D8-436E-955E-7E28B09AD221}"/>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6" name="Footer Placeholder 5">
            <a:extLst>
              <a:ext uri="{FF2B5EF4-FFF2-40B4-BE49-F238E27FC236}">
                <a16:creationId xmlns:a16="http://schemas.microsoft.com/office/drawing/2014/main" id="{9647B9A3-2740-4B5A-A6AC-A669EDFD455A}"/>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83EFEC5-E1A7-4D48-9126-A1E602AA2F13}"/>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1800269386"/>
      </p:ext>
    </p:extLst>
  </p:cSld>
  <p:clrMapOvr>
    <a:masterClrMapping/>
  </p:clrMapOvr>
  <p:hf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Content box-pictur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82-29D2-4B58-B479-868EFC77B50B}"/>
              </a:ext>
            </a:extLst>
          </p:cNvPr>
          <p:cNvSpPr>
            <a:spLocks noGrp="1"/>
          </p:cNvSpPr>
          <p:nvPr>
            <p:ph type="title"/>
          </p:nvPr>
        </p:nvSpPr>
        <p:spPr>
          <a:xfrm>
            <a:off x="629841" y="457200"/>
            <a:ext cx="2949178" cy="1600200"/>
          </a:xfrm>
        </p:spPr>
        <p:txBody>
          <a:bodyPr anchor="b"/>
          <a:lstStyle>
            <a:lvl1pPr>
              <a:defRPr sz="2400">
                <a:solidFill>
                  <a:srgbClr val="63666A"/>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FF30722-216E-4B7F-B55B-9BA51BAC587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B1B5450B-519F-4551-AB5F-460076DFEE66}"/>
              </a:ext>
            </a:extLst>
          </p:cNvPr>
          <p:cNvSpPr>
            <a:spLocks noGrp="1"/>
          </p:cNvSpPr>
          <p:nvPr>
            <p:ph type="body" sz="half" idx="2"/>
          </p:nvPr>
        </p:nvSpPr>
        <p:spPr>
          <a:xfrm>
            <a:off x="627459" y="2057400"/>
            <a:ext cx="2949178" cy="3811588"/>
          </a:xfrm>
        </p:spPr>
        <p:txBody>
          <a:bodyPr/>
          <a:lstStyle>
            <a:lvl1pPr marL="0" indent="0">
              <a:buNone/>
              <a:defRPr sz="1200">
                <a:solidFill>
                  <a:srgbClr val="63666A"/>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F609599-177A-443D-BA96-4B41428A549B}"/>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6" name="Footer Placeholder 5">
            <a:extLst>
              <a:ext uri="{FF2B5EF4-FFF2-40B4-BE49-F238E27FC236}">
                <a16:creationId xmlns:a16="http://schemas.microsoft.com/office/drawing/2014/main" id="{5ACEF8FD-6B84-4FBE-8B89-9746127265ED}"/>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A99E63C5-AAAE-4E5B-9B60-ED16C974DC41}"/>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2360817053"/>
      </p:ext>
    </p:extLst>
  </p:cSld>
  <p:clrMapOvr>
    <a:masterClrMapping/>
  </p:clrMapOvr>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Content box-picture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D3F82-29D2-4B58-B479-868EFC77B50B}"/>
              </a:ext>
            </a:extLst>
          </p:cNvPr>
          <p:cNvSpPr>
            <a:spLocks noGrp="1"/>
          </p:cNvSpPr>
          <p:nvPr>
            <p:ph type="title"/>
          </p:nvPr>
        </p:nvSpPr>
        <p:spPr>
          <a:xfrm>
            <a:off x="5566172" y="566737"/>
            <a:ext cx="2956322" cy="1600200"/>
          </a:xfrm>
        </p:spPr>
        <p:txBody>
          <a:bodyPr anchor="b"/>
          <a:lstStyle>
            <a:lvl1pPr>
              <a:defRPr sz="2400">
                <a:solidFill>
                  <a:srgbClr val="63666A"/>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5FF30722-216E-4B7F-B55B-9BA51BAC5870}"/>
              </a:ext>
            </a:extLst>
          </p:cNvPr>
          <p:cNvSpPr>
            <a:spLocks noGrp="1"/>
          </p:cNvSpPr>
          <p:nvPr>
            <p:ph type="pic" idx="1"/>
          </p:nvPr>
        </p:nvSpPr>
        <p:spPr>
          <a:xfrm>
            <a:off x="628650" y="1104901"/>
            <a:ext cx="4629150" cy="4873625"/>
          </a:xfrm>
        </p:spPr>
        <p:txBody>
          <a:bodyPr/>
          <a:lstStyle>
            <a:lvl1pPr marL="0" indent="0">
              <a:buNone/>
              <a:defRPr sz="2400">
                <a:solidFill>
                  <a:schemeClr val="bg2">
                    <a:lumMod val="25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1B5450B-519F-4551-AB5F-460076DFEE66}"/>
              </a:ext>
            </a:extLst>
          </p:cNvPr>
          <p:cNvSpPr>
            <a:spLocks noGrp="1"/>
          </p:cNvSpPr>
          <p:nvPr>
            <p:ph type="body" sz="half" idx="2"/>
          </p:nvPr>
        </p:nvSpPr>
        <p:spPr>
          <a:xfrm>
            <a:off x="5566173" y="2166937"/>
            <a:ext cx="2949178" cy="3811588"/>
          </a:xfrm>
        </p:spPr>
        <p:txBody>
          <a:bodyPr>
            <a:normAutofit/>
          </a:bodyPr>
          <a:lstStyle>
            <a:lvl1pPr marL="0" indent="0">
              <a:buNone/>
              <a:defRPr sz="1800">
                <a:solidFill>
                  <a:schemeClr val="bg2">
                    <a:lumMod val="2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F609599-177A-443D-BA96-4B41428A549B}"/>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6" name="Footer Placeholder 5">
            <a:extLst>
              <a:ext uri="{FF2B5EF4-FFF2-40B4-BE49-F238E27FC236}">
                <a16:creationId xmlns:a16="http://schemas.microsoft.com/office/drawing/2014/main" id="{5ACEF8FD-6B84-4FBE-8B89-9746127265ED}"/>
              </a:ext>
            </a:extLst>
          </p:cNvPr>
          <p:cNvSpPr>
            <a:spLocks noGrp="1"/>
          </p:cNvSpPr>
          <p:nvPr>
            <p:ph type="ftr" sz="quarter" idx="11"/>
          </p:nvPr>
        </p:nvSpPr>
        <p:spPr>
          <a:xfrm>
            <a:off x="3028950" y="6356351"/>
            <a:ext cx="3086100" cy="365125"/>
          </a:xfrm>
          <a:prstGeom prst="rect">
            <a:avLst/>
          </a:prstGeom>
        </p:spPr>
        <p:txBody>
          <a:bodyPr/>
          <a:lstStyle>
            <a:lvl1pPr>
              <a:defRPr>
                <a:solidFill>
                  <a:schemeClr val="bg2">
                    <a:lumMod val="25000"/>
                  </a:schemeClr>
                </a:solidFill>
              </a:defRPr>
            </a:lvl1pPr>
          </a:lstStyle>
          <a:p>
            <a:endParaRPr lang="en-US" dirty="0"/>
          </a:p>
        </p:txBody>
      </p:sp>
      <p:sp>
        <p:nvSpPr>
          <p:cNvPr id="7" name="Slide Number Placeholder 6">
            <a:extLst>
              <a:ext uri="{FF2B5EF4-FFF2-40B4-BE49-F238E27FC236}">
                <a16:creationId xmlns:a16="http://schemas.microsoft.com/office/drawing/2014/main" id="{A99E63C5-AAAE-4E5B-9B60-ED16C974DC41}"/>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2007579482"/>
      </p:ext>
    </p:extLst>
  </p:cSld>
  <p:clrMapOvr>
    <a:masterClrMapping/>
  </p:clrMapOvr>
  <p:hf sldNum="0"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FECB-2DC6-4EC0-82B6-C135DC78FA30}"/>
              </a:ext>
            </a:extLst>
          </p:cNvPr>
          <p:cNvSpPr>
            <a:spLocks noGrp="1"/>
          </p:cNvSpPr>
          <p:nvPr>
            <p:ph type="title"/>
          </p:nvPr>
        </p:nvSpPr>
        <p:spPr/>
        <p:txBody>
          <a:bodyPr/>
          <a:lstStyle>
            <a:lvl1pPr>
              <a:defRPr>
                <a:solidFill>
                  <a:srgbClr val="63666A"/>
                </a:solidFill>
              </a:defRPr>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2EA74312-E67D-4ED1-8F65-0794317910E0}"/>
              </a:ext>
            </a:extLst>
          </p:cNvPr>
          <p:cNvSpPr>
            <a:spLocks noGrp="1"/>
          </p:cNvSpPr>
          <p:nvPr>
            <p:ph type="body" orient="vert" idx="1"/>
          </p:nvPr>
        </p:nvSpPr>
        <p:spPr/>
        <p:txBody>
          <a:bodyPr vert="eaVert"/>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9150968-4279-475E-B016-B6F820C91FAA}"/>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5" name="Footer Placeholder 4">
            <a:extLst>
              <a:ext uri="{FF2B5EF4-FFF2-40B4-BE49-F238E27FC236}">
                <a16:creationId xmlns:a16="http://schemas.microsoft.com/office/drawing/2014/main" id="{73DAD6B1-71ED-4E83-B1E3-4974E1582EF6}"/>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C13C51C-9C9A-4E4C-9F94-3AD938E50459}"/>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30364898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0F0CB8-F658-433B-8076-1B376ADDA3A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4CB730C-658B-47CD-89C0-250C95F73B9A}"/>
              </a:ext>
            </a:extLst>
          </p:cNvPr>
          <p:cNvSpPr>
            <a:spLocks noGrp="1"/>
          </p:cNvSpPr>
          <p:nvPr>
            <p:ph type="body" orient="vert" idx="1"/>
          </p:nvPr>
        </p:nvSpPr>
        <p:spPr>
          <a:xfrm>
            <a:off x="628650" y="365125"/>
            <a:ext cx="5800725" cy="5811838"/>
          </a:xfrm>
        </p:spPr>
        <p:txBody>
          <a:bodyPr vert="eaVert"/>
          <a:lstStyle>
            <a:lvl1pPr>
              <a:defRPr>
                <a:solidFill>
                  <a:srgbClr val="63666A"/>
                </a:solidFill>
              </a:defRPr>
            </a:lvl1pPr>
            <a:lvl2pPr>
              <a:defRPr>
                <a:solidFill>
                  <a:srgbClr val="63666A"/>
                </a:solidFill>
              </a:defRPr>
            </a:lvl2pPr>
            <a:lvl3pPr>
              <a:defRPr>
                <a:solidFill>
                  <a:srgbClr val="63666A"/>
                </a:solidFill>
              </a:defRPr>
            </a:lvl3pPr>
            <a:lvl4pPr>
              <a:defRPr>
                <a:solidFill>
                  <a:srgbClr val="63666A"/>
                </a:solidFill>
              </a:defRPr>
            </a:lvl4pPr>
            <a:lvl5pPr>
              <a:defRPr>
                <a:solidFill>
                  <a:srgbClr val="63666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FA79C68-1603-44D9-9C63-CE28412569C9}"/>
              </a:ext>
            </a:extLst>
          </p:cNvPr>
          <p:cNvSpPr>
            <a:spLocks noGrp="1"/>
          </p:cNvSpPr>
          <p:nvPr>
            <p:ph type="dt" sz="half" idx="10"/>
          </p:nvPr>
        </p:nvSpPr>
        <p:spPr>
          <a:xfrm>
            <a:off x="628650" y="6356351"/>
            <a:ext cx="2057400" cy="365125"/>
          </a:xfrm>
          <a:prstGeom prst="rect">
            <a:avLst/>
          </a:prstGeom>
        </p:spPr>
        <p:txBody>
          <a:bodyPr/>
          <a:lstStyle>
            <a:lvl1pPr>
              <a:defRPr>
                <a:solidFill>
                  <a:srgbClr val="63666A"/>
                </a:solidFill>
              </a:defRPr>
            </a:lvl1pPr>
          </a:lstStyle>
          <a:p>
            <a:endParaRPr lang="en-US" dirty="0"/>
          </a:p>
        </p:txBody>
      </p:sp>
      <p:sp>
        <p:nvSpPr>
          <p:cNvPr id="5" name="Footer Placeholder 4">
            <a:extLst>
              <a:ext uri="{FF2B5EF4-FFF2-40B4-BE49-F238E27FC236}">
                <a16:creationId xmlns:a16="http://schemas.microsoft.com/office/drawing/2014/main" id="{660798E0-777A-46F2-AA15-485FFD759179}"/>
              </a:ext>
            </a:extLst>
          </p:cNvPr>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473A4CAF-DD58-4319-8334-A78B055D2A46}"/>
              </a:ext>
            </a:extLst>
          </p:cNvPr>
          <p:cNvSpPr>
            <a:spLocks noGrp="1"/>
          </p:cNvSpPr>
          <p:nvPr>
            <p:ph type="sldNum" sz="quarter" idx="12"/>
          </p:nvPr>
        </p:nvSpPr>
        <p:spPr>
          <a:xfrm>
            <a:off x="6457950" y="6356351"/>
            <a:ext cx="2057400" cy="365125"/>
          </a:xfrm>
          <a:prstGeom prst="rect">
            <a:avLst/>
          </a:prstGeom>
        </p:spPr>
        <p:txBody>
          <a:bodyPr/>
          <a:lstStyle>
            <a:lvl1pPr>
              <a:defRPr>
                <a:solidFill>
                  <a:srgbClr val="63666A"/>
                </a:solidFill>
              </a:defRPr>
            </a:lvl1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41666357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1"/>
        <p:cNvGrpSpPr/>
        <p:nvPr/>
      </p:nvGrpSpPr>
      <p:grpSpPr>
        <a:xfrm>
          <a:off x="0" y="0"/>
          <a:ext cx="0" cy="0"/>
          <a:chOff x="0" y="0"/>
          <a:chExt cx="0" cy="0"/>
        </a:xfrm>
      </p:grpSpPr>
      <p:sp>
        <p:nvSpPr>
          <p:cNvPr id="62" name="Google Shape;62;p10"/>
          <p:cNvSpPr/>
          <p:nvPr/>
        </p:nvSpPr>
        <p:spPr>
          <a:xfrm>
            <a:off x="4572000" y="0"/>
            <a:ext cx="4572000" cy="6858000"/>
          </a:xfrm>
          <a:prstGeom prst="rect">
            <a:avLst/>
          </a:prstGeom>
          <a:solidFill>
            <a:srgbClr val="377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solidFill>
                <a:srgbClr val="3776B3"/>
              </a:solidFill>
            </a:endParaRPr>
          </a:p>
        </p:txBody>
      </p:sp>
      <p:sp>
        <p:nvSpPr>
          <p:cNvPr id="64" name="Google Shape;64;p10"/>
          <p:cNvSpPr txBox="1">
            <a:spLocks noGrp="1"/>
          </p:cNvSpPr>
          <p:nvPr>
            <p:ph type="title"/>
          </p:nvPr>
        </p:nvSpPr>
        <p:spPr>
          <a:xfrm>
            <a:off x="265500" y="1863133"/>
            <a:ext cx="4045200" cy="17576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3776B3"/>
              </a:buClr>
              <a:buSzPts val="3600"/>
              <a:buFont typeface="Libre Caslon Text"/>
              <a:buNone/>
              <a:defRPr sz="3600">
                <a:solidFill>
                  <a:srgbClr val="3776B3"/>
                </a:solidFill>
                <a:latin typeface="Helvetica Neue" panose="02000503000000020004"/>
                <a:ea typeface="Helvetica Neue" panose="02000503000000020004"/>
                <a:cs typeface="Helvetica Neue" panose="02000503000000020004"/>
                <a:sym typeface="Libre Caslon Text"/>
              </a:defRPr>
            </a:lvl1pPr>
            <a:lvl2pPr lvl="1" algn="ctr" rtl="0">
              <a:spcBef>
                <a:spcPts val="0"/>
              </a:spcBef>
              <a:spcAft>
                <a:spcPts val="0"/>
              </a:spcAft>
              <a:buClr>
                <a:schemeClr val="dk1"/>
              </a:buClr>
              <a:buSzPts val="3600"/>
              <a:buNone/>
              <a:defRPr sz="3600">
                <a:solidFill>
                  <a:schemeClr val="dk1"/>
                </a:solidFill>
              </a:defRPr>
            </a:lvl2pPr>
            <a:lvl3pPr lvl="2" algn="ctr" rtl="0">
              <a:spcBef>
                <a:spcPts val="0"/>
              </a:spcBef>
              <a:spcAft>
                <a:spcPts val="0"/>
              </a:spcAft>
              <a:buClr>
                <a:schemeClr val="dk1"/>
              </a:buClr>
              <a:buSzPts val="3600"/>
              <a:buNone/>
              <a:defRPr sz="3600">
                <a:solidFill>
                  <a:schemeClr val="dk1"/>
                </a:solidFill>
              </a:defRPr>
            </a:lvl3pPr>
            <a:lvl4pPr lvl="3" algn="ctr" rtl="0">
              <a:spcBef>
                <a:spcPts val="0"/>
              </a:spcBef>
              <a:spcAft>
                <a:spcPts val="0"/>
              </a:spcAft>
              <a:buClr>
                <a:schemeClr val="dk1"/>
              </a:buClr>
              <a:buSzPts val="3600"/>
              <a:buNone/>
              <a:defRPr sz="3600">
                <a:solidFill>
                  <a:schemeClr val="dk1"/>
                </a:solidFill>
              </a:defRPr>
            </a:lvl4pPr>
            <a:lvl5pPr lvl="4" algn="ctr" rtl="0">
              <a:spcBef>
                <a:spcPts val="0"/>
              </a:spcBef>
              <a:spcAft>
                <a:spcPts val="0"/>
              </a:spcAft>
              <a:buClr>
                <a:schemeClr val="dk1"/>
              </a:buClr>
              <a:buSzPts val="3600"/>
              <a:buNone/>
              <a:defRPr sz="3600">
                <a:solidFill>
                  <a:schemeClr val="dk1"/>
                </a:solidFill>
              </a:defRPr>
            </a:lvl5pPr>
            <a:lvl6pPr lvl="5" algn="ctr" rtl="0">
              <a:spcBef>
                <a:spcPts val="0"/>
              </a:spcBef>
              <a:spcAft>
                <a:spcPts val="0"/>
              </a:spcAft>
              <a:buClr>
                <a:schemeClr val="dk1"/>
              </a:buClr>
              <a:buSzPts val="3600"/>
              <a:buNone/>
              <a:defRPr sz="3600">
                <a:solidFill>
                  <a:schemeClr val="dk1"/>
                </a:solidFill>
              </a:defRPr>
            </a:lvl6pPr>
            <a:lvl7pPr lvl="6" algn="ctr" rtl="0">
              <a:spcBef>
                <a:spcPts val="0"/>
              </a:spcBef>
              <a:spcAft>
                <a:spcPts val="0"/>
              </a:spcAft>
              <a:buClr>
                <a:schemeClr val="dk1"/>
              </a:buClr>
              <a:buSzPts val="3600"/>
              <a:buNone/>
              <a:defRPr sz="3600">
                <a:solidFill>
                  <a:schemeClr val="dk1"/>
                </a:solidFill>
              </a:defRPr>
            </a:lvl7pPr>
            <a:lvl8pPr lvl="7" algn="ctr" rtl="0">
              <a:spcBef>
                <a:spcPts val="0"/>
              </a:spcBef>
              <a:spcAft>
                <a:spcPts val="0"/>
              </a:spcAft>
              <a:buClr>
                <a:schemeClr val="dk1"/>
              </a:buClr>
              <a:buSzPts val="3600"/>
              <a:buNone/>
              <a:defRPr sz="3600">
                <a:solidFill>
                  <a:schemeClr val="dk1"/>
                </a:solidFill>
              </a:defRPr>
            </a:lvl8pPr>
            <a:lvl9pPr lvl="8" algn="ctr" rtl="0">
              <a:spcBef>
                <a:spcPts val="0"/>
              </a:spcBef>
              <a:spcAft>
                <a:spcPts val="0"/>
              </a:spcAft>
              <a:buClr>
                <a:schemeClr val="dk1"/>
              </a:buClr>
              <a:buSzPts val="3600"/>
              <a:buNone/>
              <a:defRPr sz="3600">
                <a:solidFill>
                  <a:schemeClr val="dk1"/>
                </a:solidFill>
              </a:defRPr>
            </a:lvl9pPr>
          </a:lstStyle>
          <a:p>
            <a:r>
              <a:rPr lang="en-US"/>
              <a:t>Click to edit Master title style</a:t>
            </a:r>
            <a:endParaRPr dirty="0"/>
          </a:p>
        </p:txBody>
      </p:sp>
      <p:sp>
        <p:nvSpPr>
          <p:cNvPr id="65" name="Google Shape;65;p10"/>
          <p:cNvSpPr txBox="1">
            <a:spLocks noGrp="1"/>
          </p:cNvSpPr>
          <p:nvPr>
            <p:ph type="subTitle" idx="1"/>
          </p:nvPr>
        </p:nvSpPr>
        <p:spPr>
          <a:xfrm>
            <a:off x="265500" y="3647161"/>
            <a:ext cx="4045200" cy="179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Font typeface="Helvetica Neue"/>
              <a:buNone/>
              <a:defRPr sz="2100">
                <a:solidFill>
                  <a:srgbClr val="63666A"/>
                </a:solidFill>
                <a:latin typeface="Helvetica Neue"/>
                <a:ea typeface="Helvetica Neue"/>
                <a:cs typeface="Helvetica Neue"/>
                <a:sym typeface="Helvetica Neu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r>
              <a:rPr lang="en-US"/>
              <a:t>Click to edit Master subtitle style</a:t>
            </a:r>
            <a:endParaRPr dirty="0"/>
          </a:p>
        </p:txBody>
      </p:sp>
      <p:sp>
        <p:nvSpPr>
          <p:cNvPr id="66" name="Google Shape;66;p10"/>
          <p:cNvSpPr txBox="1">
            <a:spLocks noGrp="1"/>
          </p:cNvSpPr>
          <p:nvPr>
            <p:ph type="body" idx="2"/>
          </p:nvPr>
        </p:nvSpPr>
        <p:spPr>
          <a:xfrm>
            <a:off x="4935349" y="863999"/>
            <a:ext cx="3837000" cy="4926800"/>
          </a:xfrm>
          <a:prstGeom prst="rect">
            <a:avLst/>
          </a:prstGeom>
        </p:spPr>
        <p:txBody>
          <a:bodyPr spcFirstLastPara="1" wrap="square" lIns="91425" tIns="91425" rIns="91425" bIns="91425" anchor="ctr" anchorCtr="0">
            <a:noAutofit/>
          </a:bodyPr>
          <a:lstStyle>
            <a:lvl1pPr marL="457189" lvl="0" indent="-342892" rtl="0">
              <a:spcBef>
                <a:spcPts val="0"/>
              </a:spcBef>
              <a:spcAft>
                <a:spcPts val="0"/>
              </a:spcAft>
              <a:buClr>
                <a:schemeClr val="lt1"/>
              </a:buClr>
              <a:buSzPts val="1800"/>
              <a:buFont typeface="Helvetica Neue"/>
              <a:buChar char="●"/>
              <a:defRPr>
                <a:solidFill>
                  <a:schemeClr val="lt1"/>
                </a:solidFill>
                <a:latin typeface="Helvetica Neue"/>
                <a:ea typeface="Helvetica Neue"/>
                <a:cs typeface="Helvetica Neue"/>
                <a:sym typeface="Helvetica Neue"/>
              </a:defRPr>
            </a:lvl1pPr>
            <a:lvl2pPr marL="914378" lvl="1"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2pPr>
            <a:lvl3pPr marL="1371566" lvl="2"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3pPr>
            <a:lvl4pPr marL="1828754" lvl="3"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4pPr>
            <a:lvl5pPr marL="2285943" lvl="4"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5pPr>
            <a:lvl6pPr marL="2743132" lvl="5"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6pPr>
            <a:lvl7pPr marL="3200320" lvl="6"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7pPr>
            <a:lvl8pPr marL="3657509" lvl="7" indent="-317492" rtl="0">
              <a:spcBef>
                <a:spcPts val="1600"/>
              </a:spcBef>
              <a:spcAft>
                <a:spcPts val="0"/>
              </a:spcAft>
              <a:buClr>
                <a:schemeClr val="lt1"/>
              </a:buClr>
              <a:buSzPts val="1400"/>
              <a:buFont typeface="Helvetica Neue"/>
              <a:buChar char="○"/>
              <a:defRPr>
                <a:solidFill>
                  <a:schemeClr val="lt1"/>
                </a:solidFill>
                <a:latin typeface="Helvetica Neue"/>
                <a:ea typeface="Helvetica Neue"/>
                <a:cs typeface="Helvetica Neue"/>
                <a:sym typeface="Helvetica Neue"/>
              </a:defRPr>
            </a:lvl8pPr>
            <a:lvl9pPr marL="4114697" lvl="8" indent="-317492" rtl="0">
              <a:spcBef>
                <a:spcPts val="1600"/>
              </a:spcBef>
              <a:spcAft>
                <a:spcPts val="1600"/>
              </a:spcAft>
              <a:buClr>
                <a:schemeClr val="lt1"/>
              </a:buClr>
              <a:buSzPts val="1400"/>
              <a:buFont typeface="Helvetica Neue"/>
              <a:buChar char="■"/>
              <a:defRPr>
                <a:solidFill>
                  <a:schemeClr val="lt1"/>
                </a:solidFill>
                <a:latin typeface="Helvetica Neue"/>
                <a:ea typeface="Helvetica Neue"/>
                <a:cs typeface="Helvetica Neue"/>
                <a:sym typeface="Helvetica Neue"/>
              </a:defRPr>
            </a:lvl9pPr>
          </a:lstStyle>
          <a:p>
            <a:pPr lvl="0"/>
            <a:r>
              <a:rPr lang="en-US"/>
              <a:t>Edit Master text styles</a:t>
            </a:r>
          </a:p>
        </p:txBody>
      </p:sp>
      <p:sp>
        <p:nvSpPr>
          <p:cNvPr id="67" name="Google Shape;67;p10"/>
          <p:cNvSpPr txBox="1">
            <a:spLocks noGrp="1"/>
          </p:cNvSpPr>
          <p:nvPr>
            <p:ph type="sldNum" idx="12"/>
          </p:nvPr>
        </p:nvSpPr>
        <p:spPr>
          <a:xfrm>
            <a:off x="8497999" y="6251679"/>
            <a:ext cx="548700" cy="5248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fld id="{813AB957-695D-4463-838B-36416B9ABA53}" type="slidenum">
              <a:rPr lang="en-US" smtClean="0"/>
              <a:pPr/>
              <a:t>‹#›</a:t>
            </a:fld>
            <a:endParaRPr lang="en-US" dirty="0"/>
          </a:p>
        </p:txBody>
      </p:sp>
    </p:spTree>
    <p:extLst>
      <p:ext uri="{BB962C8B-B14F-4D97-AF65-F5344CB8AC3E}">
        <p14:creationId xmlns:p14="http://schemas.microsoft.com/office/powerpoint/2010/main" val="4006417822"/>
      </p:ext>
    </p:extLst>
  </p:cSld>
  <p:clrMapOvr>
    <a:masterClrMapping/>
  </p:clrMapOvr>
  <p:hf sldNum="0" hdr="0" ftr="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889BE-46C0-42C6-81FB-9ADF01BFA725}"/>
              </a:ext>
            </a:extLst>
          </p:cNvPr>
          <p:cNvSpPr>
            <a:spLocks noGrp="1"/>
          </p:cNvSpPr>
          <p:nvPr>
            <p:ph type="title"/>
          </p:nvPr>
        </p:nvSpPr>
        <p:spPr>
          <a:xfrm>
            <a:off x="628650" y="365126"/>
            <a:ext cx="7886700" cy="132556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DFFB75-3651-40FE-8E8F-6C439DA53D7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458464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Lst>
  <p:hf sldNum="0" hdr="0" ftr="0"/>
  <p:txStyles>
    <p:titleStyle>
      <a:lvl1pPr algn="l" defTabSz="685800" rtl="0" eaLnBrk="1" latinLnBrk="0" hangingPunct="1">
        <a:lnSpc>
          <a:spcPct val="90000"/>
        </a:lnSpc>
        <a:spcBef>
          <a:spcPct val="0"/>
        </a:spcBef>
        <a:buNone/>
        <a:defRPr sz="3300" kern="1200">
          <a:solidFill>
            <a:schemeClr val="accent4"/>
          </a:solidFill>
          <a:latin typeface="Helvetica Neue" panose="02000503000000020004"/>
          <a:ea typeface="+mj-ea"/>
          <a:cs typeface="+mj-cs"/>
        </a:defRPr>
      </a:lvl1pPr>
    </p:titleStyle>
    <p:bodyStyle>
      <a:lvl1pPr marL="171450" indent="-171450" algn="l" defTabSz="685800" rtl="0" eaLnBrk="1" latinLnBrk="0" hangingPunct="1">
        <a:lnSpc>
          <a:spcPct val="90000"/>
        </a:lnSpc>
        <a:spcBef>
          <a:spcPts val="750"/>
        </a:spcBef>
        <a:buClr>
          <a:srgbClr val="3776B3"/>
        </a:buClr>
        <a:buFont typeface="Arial" panose="020B0604020202020204" pitchFamily="34" charset="0"/>
        <a:buChar char="•"/>
        <a:defRPr sz="2100" kern="1200">
          <a:solidFill>
            <a:srgbClr val="63666A"/>
          </a:solidFill>
          <a:latin typeface="Helvetica Neue" panose="02000503000000020004"/>
          <a:ea typeface="+mn-ea"/>
          <a:cs typeface="+mn-cs"/>
        </a:defRPr>
      </a:lvl1pPr>
      <a:lvl2pPr marL="5143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2pPr>
      <a:lvl3pPr marL="8572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3pPr>
      <a:lvl4pPr marL="12001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4pPr>
      <a:lvl5pPr marL="1543050" indent="-171450" algn="l" defTabSz="685800" rtl="0" eaLnBrk="1" latinLnBrk="0" hangingPunct="1">
        <a:lnSpc>
          <a:spcPct val="90000"/>
        </a:lnSpc>
        <a:spcBef>
          <a:spcPts val="375"/>
        </a:spcBef>
        <a:buClr>
          <a:srgbClr val="3776B3"/>
        </a:buClr>
        <a:buFont typeface="Arial" panose="020B0604020202020204" pitchFamily="34" charset="0"/>
        <a:buChar char="•"/>
        <a:defRPr sz="1800" kern="1200">
          <a:solidFill>
            <a:srgbClr val="63666A"/>
          </a:solidFill>
          <a:latin typeface="Helvetica Neue" panose="02000503000000020004"/>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CDF22C-BB79-42B8-B1C5-4504E6EDB7C2}"/>
              </a:ext>
            </a:extLst>
          </p:cNvPr>
          <p:cNvSpPr>
            <a:spLocks noGrp="1"/>
          </p:cNvSpPr>
          <p:nvPr>
            <p:ph type="body" sz="quarter" idx="10"/>
          </p:nvPr>
        </p:nvSpPr>
        <p:spPr>
          <a:xfrm>
            <a:off x="3200400" y="1066800"/>
            <a:ext cx="5029200" cy="2055812"/>
          </a:xfrm>
        </p:spPr>
        <p:txBody>
          <a:bodyPr>
            <a:normAutofit/>
          </a:bodyPr>
          <a:lstStyle/>
          <a:p>
            <a:pPr algn="ctr"/>
            <a:r>
              <a:rPr lang="en-US" sz="4000" dirty="0"/>
              <a:t>Operation and Troubleshooting of Lagoons</a:t>
            </a:r>
          </a:p>
        </p:txBody>
      </p:sp>
      <p:sp>
        <p:nvSpPr>
          <p:cNvPr id="3" name="Text Placeholder 2">
            <a:extLst>
              <a:ext uri="{FF2B5EF4-FFF2-40B4-BE49-F238E27FC236}">
                <a16:creationId xmlns:a16="http://schemas.microsoft.com/office/drawing/2014/main" id="{883589AC-72BA-483A-837E-52C1072BB5F9}"/>
              </a:ext>
            </a:extLst>
          </p:cNvPr>
          <p:cNvSpPr>
            <a:spLocks noGrp="1"/>
          </p:cNvSpPr>
          <p:nvPr>
            <p:ph type="body" sz="quarter" idx="11"/>
          </p:nvPr>
        </p:nvSpPr>
        <p:spPr/>
        <p:txBody>
          <a:bodyPr/>
          <a:lstStyle/>
          <a:p>
            <a:pPr algn="ctr"/>
            <a:r>
              <a:rPr lang="en-US" dirty="0"/>
              <a:t>Presented by </a:t>
            </a:r>
          </a:p>
          <a:p>
            <a:endParaRPr lang="en-US" dirty="0"/>
          </a:p>
          <a:p>
            <a:endParaRPr lang="en-US" dirty="0"/>
          </a:p>
        </p:txBody>
      </p:sp>
    </p:spTree>
    <p:extLst>
      <p:ext uri="{BB962C8B-B14F-4D97-AF65-F5344CB8AC3E}">
        <p14:creationId xmlns:p14="http://schemas.microsoft.com/office/powerpoint/2010/main" val="3533712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8595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DAAC647D-74CF-47CF-A3AD-C1DDF98A15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1669301"/>
            <a:ext cx="4499811" cy="4454813"/>
          </a:xfrm>
          <a:prstGeom prst="rect">
            <a:avLst/>
          </a:prstGeom>
        </p:spPr>
      </p:pic>
      <p:sp>
        <p:nvSpPr>
          <p:cNvPr id="3" name="TextBox 2">
            <a:extLst>
              <a:ext uri="{FF2B5EF4-FFF2-40B4-BE49-F238E27FC236}">
                <a16:creationId xmlns:a16="http://schemas.microsoft.com/office/drawing/2014/main" id="{756FDC64-6DEF-48E3-824E-D03CB24579E4}"/>
              </a:ext>
            </a:extLst>
          </p:cNvPr>
          <p:cNvSpPr txBox="1"/>
          <p:nvPr/>
        </p:nvSpPr>
        <p:spPr>
          <a:xfrm>
            <a:off x="3581400" y="609600"/>
            <a:ext cx="4038600" cy="584775"/>
          </a:xfrm>
          <a:prstGeom prst="rect">
            <a:avLst/>
          </a:prstGeom>
          <a:noFill/>
        </p:spPr>
        <p:txBody>
          <a:bodyPr wrap="square" rtlCol="0">
            <a:spAutoFit/>
          </a:bodyPr>
          <a:lstStyle/>
          <a:p>
            <a:r>
              <a:rPr lang="en-US" sz="3200" b="1" dirty="0">
                <a:solidFill>
                  <a:schemeClr val="accent1"/>
                </a:solidFill>
              </a:rPr>
              <a:t>Pre Test</a:t>
            </a:r>
          </a:p>
        </p:txBody>
      </p:sp>
    </p:spTree>
    <p:extLst>
      <p:ext uri="{BB962C8B-B14F-4D97-AF65-F5344CB8AC3E}">
        <p14:creationId xmlns:p14="http://schemas.microsoft.com/office/powerpoint/2010/main" val="204220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Ponding of wastewater to:</a:t>
            </a:r>
          </a:p>
          <a:p>
            <a:pPr lvl="1"/>
            <a:r>
              <a:rPr lang="en-US" dirty="0"/>
              <a:t>Stabilize the waste</a:t>
            </a:r>
          </a:p>
          <a:p>
            <a:pPr lvl="1"/>
            <a:r>
              <a:rPr lang="en-US" dirty="0"/>
              <a:t>Cause die-away of pathogens</a:t>
            </a:r>
          </a:p>
          <a:p>
            <a:pPr lvl="1"/>
            <a:r>
              <a:rPr lang="en-US" dirty="0"/>
              <a:t>Allow percolation, evaporation or controlled discharge, and land application</a:t>
            </a:r>
          </a:p>
          <a:p>
            <a:pPr lvl="1"/>
            <a:endParaRPr lang="en-US" dirty="0"/>
          </a:p>
          <a:p>
            <a:r>
              <a:rPr lang="en-US" dirty="0"/>
              <a:t>Stabilize:  waste that has been treated or decomposed to the extent that if discharged or released, its rate and state of decomposition would be such that the waste would not cause a nuisance or odor.</a:t>
            </a:r>
          </a:p>
        </p:txBody>
      </p:sp>
      <p:sp>
        <p:nvSpPr>
          <p:cNvPr id="2" name="Title 1"/>
          <p:cNvSpPr>
            <a:spLocks noGrp="1"/>
          </p:cNvSpPr>
          <p:nvPr>
            <p:ph type="title"/>
          </p:nvPr>
        </p:nvSpPr>
        <p:spPr/>
        <p:txBody>
          <a:bodyPr/>
          <a:lstStyle/>
          <a:p>
            <a:r>
              <a:rPr lang="en-US" dirty="0"/>
              <a:t>What are Lagoons?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Advantages:</a:t>
            </a:r>
          </a:p>
          <a:p>
            <a:pPr lvl="1"/>
            <a:r>
              <a:rPr lang="en-US" dirty="0"/>
              <a:t>Reduced O&amp;M</a:t>
            </a:r>
          </a:p>
          <a:p>
            <a:pPr lvl="1"/>
            <a:r>
              <a:rPr lang="en-US" dirty="0"/>
              <a:t>Operator Certification Level</a:t>
            </a:r>
          </a:p>
          <a:p>
            <a:pPr lvl="1"/>
            <a:r>
              <a:rPr lang="en-US" dirty="0"/>
              <a:t>Effluent limits</a:t>
            </a:r>
          </a:p>
          <a:p>
            <a:pPr lvl="1"/>
            <a:r>
              <a:rPr lang="en-US" dirty="0"/>
              <a:t>No Discharge Possible (complete retention)</a:t>
            </a:r>
          </a:p>
          <a:p>
            <a:pPr lvl="1"/>
            <a:r>
              <a:rPr lang="en-US" dirty="0"/>
              <a:t>Meet Fecal Limits</a:t>
            </a:r>
          </a:p>
          <a:p>
            <a:pPr lvl="1"/>
            <a:r>
              <a:rPr lang="en-US" dirty="0"/>
              <a:t>Sludge disposal</a:t>
            </a:r>
          </a:p>
          <a:p>
            <a:pPr lvl="1"/>
            <a:r>
              <a:rPr lang="en-US" dirty="0"/>
              <a:t>Changes in Temperature</a:t>
            </a:r>
          </a:p>
          <a:p>
            <a:pPr lvl="1"/>
            <a:r>
              <a:rPr lang="en-US" dirty="0"/>
              <a:t>Load Fluctuations</a:t>
            </a:r>
          </a:p>
        </p:txBody>
      </p:sp>
      <p:sp>
        <p:nvSpPr>
          <p:cNvPr id="2" name="Title 1"/>
          <p:cNvSpPr>
            <a:spLocks noGrp="1"/>
          </p:cNvSpPr>
          <p:nvPr>
            <p:ph type="title"/>
          </p:nvPr>
        </p:nvSpPr>
        <p:spPr/>
        <p:txBody>
          <a:bodyPr/>
          <a:lstStyle/>
          <a:p>
            <a:r>
              <a:rPr lang="en-US" dirty="0"/>
              <a:t>Why use Lagoons?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Disadvantages:</a:t>
            </a:r>
          </a:p>
          <a:p>
            <a:pPr lvl="1"/>
            <a:r>
              <a:rPr lang="en-US" dirty="0"/>
              <a:t>Rely on Light as Energy Source</a:t>
            </a:r>
          </a:p>
          <a:p>
            <a:pPr lvl="1"/>
            <a:r>
              <a:rPr lang="en-US" dirty="0"/>
              <a:t>Space (requires large areas for retention and treatment.</a:t>
            </a:r>
          </a:p>
          <a:p>
            <a:pPr lvl="1"/>
            <a:r>
              <a:rPr lang="en-US" dirty="0"/>
              <a:t>Banks subject to wind and animal erosion</a:t>
            </a:r>
          </a:p>
          <a:p>
            <a:pPr lvl="1"/>
            <a:r>
              <a:rPr lang="en-US" dirty="0"/>
              <a:t>Sludge can be more difficult to get rid of</a:t>
            </a:r>
          </a:p>
        </p:txBody>
      </p:sp>
      <p:sp>
        <p:nvSpPr>
          <p:cNvPr id="2" name="Title 1"/>
          <p:cNvSpPr>
            <a:spLocks noGrp="1"/>
          </p:cNvSpPr>
          <p:nvPr>
            <p:ph type="title"/>
          </p:nvPr>
        </p:nvSpPr>
        <p:spPr/>
        <p:txBody>
          <a:bodyPr/>
          <a:lstStyle/>
          <a:p>
            <a:r>
              <a:rPr lang="en-US" dirty="0"/>
              <a:t>Why Use Lagoons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EPA Classifications: I, 2 and 3</a:t>
            </a:r>
          </a:p>
          <a:p>
            <a:r>
              <a:rPr lang="en-US" dirty="0"/>
              <a:t>Types: Aerobic, Anaerobic, Facultative</a:t>
            </a:r>
          </a:p>
          <a:p>
            <a:r>
              <a:rPr lang="en-US" dirty="0"/>
              <a:t>Types: Primary, Secondary, Tertiary</a:t>
            </a:r>
          </a:p>
          <a:p>
            <a:r>
              <a:rPr lang="en-US" dirty="0"/>
              <a:t>Design Parameters</a:t>
            </a:r>
          </a:p>
          <a:p>
            <a:r>
              <a:rPr lang="en-US" dirty="0"/>
              <a:t>Size &amp; Depth </a:t>
            </a:r>
          </a:p>
          <a:p>
            <a:r>
              <a:rPr lang="en-US" dirty="0"/>
              <a:t>Biological Processes</a:t>
            </a:r>
          </a:p>
          <a:p>
            <a:r>
              <a:rPr lang="en-US" dirty="0"/>
              <a:t>Chemical Enhancements?</a:t>
            </a:r>
          </a:p>
          <a:p>
            <a:endParaRPr lang="en-US" dirty="0"/>
          </a:p>
        </p:txBody>
      </p:sp>
      <p:sp>
        <p:nvSpPr>
          <p:cNvPr id="2" name="Title 1"/>
          <p:cNvSpPr>
            <a:spLocks noGrp="1"/>
          </p:cNvSpPr>
          <p:nvPr>
            <p:ph type="title"/>
          </p:nvPr>
        </p:nvSpPr>
        <p:spPr/>
        <p:txBody>
          <a:bodyPr>
            <a:normAutofit/>
          </a:bodyPr>
          <a:lstStyle/>
          <a:p>
            <a:r>
              <a:rPr lang="en-US" dirty="0"/>
              <a:t>Operation and Troubleshooting of Lagoons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ig"/>
          <p:cNvPicPr>
            <a:picLocks noGrp="1" noChangeAspect="1" noChangeArrowheads="1"/>
          </p:cNvPicPr>
          <p:nvPr>
            <p:ph idx="1"/>
          </p:nvPr>
        </p:nvPicPr>
        <p:blipFill>
          <a:blip r:embed="rId2" cstate="print"/>
          <a:srcRect/>
          <a:stretch>
            <a:fillRect/>
          </a:stretch>
        </p:blipFill>
        <p:spPr bwMode="auto">
          <a:xfrm>
            <a:off x="1216501" y="355375"/>
            <a:ext cx="6963872" cy="519258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Chem Diagram"/>
          <p:cNvPicPr>
            <a:picLocks noChangeAspect="1" noChangeArrowheads="1"/>
          </p:cNvPicPr>
          <p:nvPr/>
        </p:nvPicPr>
        <p:blipFill>
          <a:blip r:embed="rId2" cstate="print"/>
          <a:srcRect t="8507" r="3796" b="4655"/>
          <a:stretch>
            <a:fillRect/>
          </a:stretch>
        </p:blipFill>
        <p:spPr bwMode="auto">
          <a:xfrm>
            <a:off x="699287" y="203649"/>
            <a:ext cx="8210443" cy="548388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Allen 1st lagoon-P"/>
          <p:cNvPicPr>
            <a:picLocks noGrp="1" noChangeAspect="1" noChangeArrowheads="1"/>
          </p:cNvPicPr>
          <p:nvPr>
            <p:ph idx="1"/>
          </p:nvPr>
        </p:nvPicPr>
        <p:blipFill>
          <a:blip r:embed="rId2" cstate="print"/>
          <a:stretch>
            <a:fillRect/>
          </a:stretch>
        </p:blipFill>
        <p:spPr bwMode="auto">
          <a:xfrm>
            <a:off x="1587335" y="2362047"/>
            <a:ext cx="6928015" cy="3293212"/>
          </a:xfrm>
          <a:prstGeom prst="rect">
            <a:avLst/>
          </a:prstGeom>
          <a:noFill/>
        </p:spPr>
      </p:pic>
      <p:sp>
        <p:nvSpPr>
          <p:cNvPr id="7" name="Rectangle 2"/>
          <p:cNvSpPr>
            <a:spLocks noGrp="1" noChangeArrowheads="1"/>
          </p:cNvSpPr>
          <p:nvPr>
            <p:ph type="title"/>
          </p:nvPr>
        </p:nvSpPr>
        <p:spPr>
          <a:xfrm>
            <a:off x="457200" y="274638"/>
            <a:ext cx="8229600" cy="1858962"/>
          </a:xfrm>
        </p:spPr>
        <p:txBody>
          <a:bodyPr>
            <a:normAutofit fontScale="90000"/>
          </a:bodyPr>
          <a:lstStyle/>
          <a:p>
            <a:pPr algn="l"/>
            <a:r>
              <a:rPr lang="en-US" sz="4000" dirty="0"/>
              <a:t>Most Lagoons are “Facultative”:</a:t>
            </a:r>
            <a:br>
              <a:rPr lang="en-US" sz="4000" dirty="0"/>
            </a:br>
            <a:r>
              <a:rPr lang="en-US" sz="4000" dirty="0"/>
              <a:t>- 4 to 8 ft deep</a:t>
            </a:r>
            <a:br>
              <a:rPr lang="en-US" sz="4000" dirty="0"/>
            </a:br>
            <a:r>
              <a:rPr lang="en-US" sz="4000" dirty="0"/>
              <a:t>- both aerobic &amp; anaerobic </a:t>
            </a:r>
            <a:br>
              <a:rPr lang="en-US" sz="4000" dirty="0"/>
            </a:br>
            <a:r>
              <a:rPr lang="en-US" sz="4000" dirty="0"/>
              <a:t>  digestion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photo2_anglais"/>
          <p:cNvPicPr>
            <a:picLocks noGrp="1" noChangeAspect="1" noChangeArrowheads="1"/>
          </p:cNvPicPr>
          <p:nvPr>
            <p:ph idx="1"/>
          </p:nvPr>
        </p:nvPicPr>
        <p:blipFill>
          <a:blip r:embed="rId2" cstate="print"/>
          <a:srcRect/>
          <a:stretch>
            <a:fillRect/>
          </a:stretch>
        </p:blipFill>
        <p:spPr bwMode="auto">
          <a:xfrm>
            <a:off x="724912" y="800341"/>
            <a:ext cx="8305800" cy="4855029"/>
          </a:xfrm>
          <a:prstGeom prst="rect">
            <a:avLst/>
          </a:prstGeom>
          <a:noFill/>
        </p:spPr>
      </p:pic>
      <p:sp>
        <p:nvSpPr>
          <p:cNvPr id="5" name="Rectangle 4"/>
          <p:cNvSpPr>
            <a:spLocks noGrp="1" noChangeArrowheads="1"/>
          </p:cNvSpPr>
          <p:nvPr>
            <p:ph type="title"/>
          </p:nvPr>
        </p:nvSpPr>
        <p:spPr/>
        <p:txBody>
          <a:bodyPr/>
          <a:lstStyle/>
          <a:p>
            <a:r>
              <a:rPr lang="en-US" dirty="0"/>
              <a:t>Aerated Lagoons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720840" y="1905000"/>
            <a:ext cx="7794510" cy="5486400"/>
          </a:xfrm>
        </p:spPr>
        <p:txBody>
          <a:bodyPr/>
          <a:lstStyle/>
          <a:p>
            <a:pPr>
              <a:lnSpc>
                <a:spcPct val="90000"/>
              </a:lnSpc>
            </a:pPr>
            <a:r>
              <a:rPr lang="en-US" dirty="0"/>
              <a:t>Deep lagoon (&gt; 8 ft. deep)</a:t>
            </a:r>
          </a:p>
          <a:p>
            <a:pPr>
              <a:lnSpc>
                <a:spcPct val="90000"/>
              </a:lnSpc>
            </a:pPr>
            <a:r>
              <a:rPr lang="en-US" dirty="0"/>
              <a:t>No dissolved oxygen</a:t>
            </a:r>
          </a:p>
          <a:p>
            <a:pPr>
              <a:lnSpc>
                <a:spcPct val="90000"/>
              </a:lnSpc>
            </a:pPr>
            <a:r>
              <a:rPr lang="en-US" dirty="0"/>
              <a:t>Not aerated, heated or mixed</a:t>
            </a:r>
          </a:p>
          <a:p>
            <a:pPr>
              <a:lnSpc>
                <a:spcPct val="90000"/>
              </a:lnSpc>
            </a:pPr>
            <a:r>
              <a:rPr lang="en-US" dirty="0"/>
              <a:t>Typically for pre-treatment and sedimentation of suspended solids</a:t>
            </a:r>
          </a:p>
          <a:p>
            <a:pPr>
              <a:lnSpc>
                <a:spcPct val="90000"/>
              </a:lnSpc>
            </a:pPr>
            <a:r>
              <a:rPr lang="en-US" dirty="0"/>
              <a:t>Can have odor problems</a:t>
            </a:r>
          </a:p>
          <a:p>
            <a:pPr>
              <a:lnSpc>
                <a:spcPct val="90000"/>
              </a:lnSpc>
            </a:pPr>
            <a:r>
              <a:rPr lang="en-US" dirty="0"/>
              <a:t>Long retention times, especially in cold climate (un-effective below 27 F)</a:t>
            </a:r>
          </a:p>
          <a:p>
            <a:pPr>
              <a:lnSpc>
                <a:spcPct val="90000"/>
              </a:lnSpc>
            </a:pPr>
            <a:endParaRPr lang="en-US" dirty="0"/>
          </a:p>
        </p:txBody>
      </p:sp>
      <p:sp>
        <p:nvSpPr>
          <p:cNvPr id="5" name="Rectangle 2"/>
          <p:cNvSpPr>
            <a:spLocks noGrp="1" noChangeArrowheads="1"/>
          </p:cNvSpPr>
          <p:nvPr>
            <p:ph type="title"/>
          </p:nvPr>
        </p:nvSpPr>
        <p:spPr/>
        <p:txBody>
          <a:bodyPr>
            <a:normAutofit fontScale="90000"/>
          </a:bodyPr>
          <a:lstStyle/>
          <a:p>
            <a:r>
              <a:rPr lang="en-US" sz="4000" dirty="0"/>
              <a:t>Anaerobic Lagoons</a:t>
            </a:r>
            <a:br>
              <a:rPr lang="en-US" sz="4000" dirty="0"/>
            </a:br>
            <a:r>
              <a:rPr lang="en-US" sz="4000" dirty="0"/>
              <a:t>(without Oxygen)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Lagoons:  Fun Type</a:t>
            </a:r>
          </a:p>
        </p:txBody>
      </p:sp>
      <p:pic>
        <p:nvPicPr>
          <p:cNvPr id="7" name="Picture 2" descr="typhoon_lagoon_image"/>
          <p:cNvPicPr>
            <a:picLocks noChangeAspect="1" noChangeArrowheads="1"/>
          </p:cNvPicPr>
          <p:nvPr/>
        </p:nvPicPr>
        <p:blipFill>
          <a:blip r:embed="rId2" cstate="print"/>
          <a:srcRect/>
          <a:stretch>
            <a:fillRect/>
          </a:stretch>
        </p:blipFill>
        <p:spPr bwMode="auto">
          <a:xfrm>
            <a:off x="979715" y="830715"/>
            <a:ext cx="7282544" cy="479583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p:txBody>
          <a:bodyPr/>
          <a:lstStyle/>
          <a:p>
            <a:r>
              <a:rPr lang="en-US" dirty="0"/>
              <a:t>Health &amp; Safety</a:t>
            </a:r>
          </a:p>
          <a:p>
            <a:r>
              <a:rPr lang="en-US" dirty="0"/>
              <a:t>Sampling &amp; Monitoring (when?)</a:t>
            </a:r>
          </a:p>
          <a:p>
            <a:r>
              <a:rPr lang="en-US" dirty="0"/>
              <a:t>Controlling Flows &amp; Levels</a:t>
            </a:r>
          </a:p>
          <a:p>
            <a:r>
              <a:rPr lang="en-US" dirty="0"/>
              <a:t>Chemical Addition?</a:t>
            </a:r>
          </a:p>
          <a:p>
            <a:r>
              <a:rPr lang="en-US" dirty="0"/>
              <a:t>Trouble Shooting Problems</a:t>
            </a:r>
          </a:p>
        </p:txBody>
      </p:sp>
      <p:sp>
        <p:nvSpPr>
          <p:cNvPr id="2" name="Title 1"/>
          <p:cNvSpPr>
            <a:spLocks noGrp="1"/>
          </p:cNvSpPr>
          <p:nvPr>
            <p:ph type="title"/>
          </p:nvPr>
        </p:nvSpPr>
        <p:spPr/>
        <p:txBody>
          <a:bodyPr/>
          <a:lstStyle/>
          <a:p>
            <a:r>
              <a:rPr lang="en-US" dirty="0"/>
              <a:t>Lagoon operations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p:txBody>
          <a:bodyPr/>
          <a:lstStyle/>
          <a:p>
            <a:r>
              <a:rPr lang="en-US" dirty="0"/>
              <a:t>Inspections: Observations &amp; Records</a:t>
            </a:r>
          </a:p>
          <a:p>
            <a:r>
              <a:rPr lang="en-US" dirty="0"/>
              <a:t>EPA Permit requirements</a:t>
            </a:r>
          </a:p>
          <a:p>
            <a:r>
              <a:rPr lang="en-US" dirty="0"/>
              <a:t>Sludge/Grit control &amp; removal</a:t>
            </a:r>
          </a:p>
          <a:p>
            <a:r>
              <a:rPr lang="en-US" dirty="0"/>
              <a:t>Maintaining Dikes</a:t>
            </a:r>
          </a:p>
          <a:p>
            <a:r>
              <a:rPr lang="en-US" dirty="0"/>
              <a:t>Plant &amp; Critter control</a:t>
            </a:r>
          </a:p>
          <a:p>
            <a:r>
              <a:rPr lang="en-US" dirty="0"/>
              <a:t>Mechanical systems </a:t>
            </a:r>
          </a:p>
          <a:p>
            <a:r>
              <a:rPr lang="en-US" dirty="0"/>
              <a:t>Schedule</a:t>
            </a:r>
          </a:p>
        </p:txBody>
      </p:sp>
      <p:sp>
        <p:nvSpPr>
          <p:cNvPr id="2" name="Title 1"/>
          <p:cNvSpPr>
            <a:spLocks noGrp="1"/>
          </p:cNvSpPr>
          <p:nvPr>
            <p:ph type="title"/>
          </p:nvPr>
        </p:nvSpPr>
        <p:spPr/>
        <p:txBody>
          <a:bodyPr/>
          <a:lstStyle/>
          <a:p>
            <a:r>
              <a:rPr lang="en-US" dirty="0"/>
              <a:t>Lagoon Maintenance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dshirt 1"/>
          <p:cNvPicPr>
            <a:picLocks noGrp="1" noChangeAspect="1" noChangeArrowheads="1"/>
          </p:cNvPicPr>
          <p:nvPr>
            <p:ph idx="1"/>
          </p:nvPr>
        </p:nvPicPr>
        <p:blipFill>
          <a:blip r:embed="rId2" cstate="print"/>
          <a:stretch>
            <a:fillRect/>
          </a:stretch>
        </p:blipFill>
        <p:spPr bwMode="auto">
          <a:xfrm>
            <a:off x="720725" y="1054302"/>
            <a:ext cx="7794625" cy="4409530"/>
          </a:xfrm>
          <a:prstGeom prst="rect">
            <a:avLst/>
          </a:prstGeom>
          <a:noFill/>
        </p:spPr>
      </p:pic>
      <p:sp>
        <p:nvSpPr>
          <p:cNvPr id="5" name="Rectangle 2"/>
          <p:cNvSpPr>
            <a:spLocks noGrp="1" noChangeArrowheads="1"/>
          </p:cNvSpPr>
          <p:nvPr>
            <p:ph type="title"/>
          </p:nvPr>
        </p:nvSpPr>
        <p:spPr/>
        <p:txBody>
          <a:bodyPr/>
          <a:lstStyle/>
          <a:p>
            <a:r>
              <a:rPr lang="en-US" dirty="0"/>
              <a:t>Typical Lagoon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PIM0228"/>
          <p:cNvPicPr>
            <a:picLocks noGrp="1" noChangeAspect="1" noChangeArrowheads="1"/>
          </p:cNvPicPr>
          <p:nvPr>
            <p:ph idx="1"/>
          </p:nvPr>
        </p:nvPicPr>
        <p:blipFill>
          <a:blip r:embed="rId2" cstate="print"/>
          <a:srcRect/>
          <a:stretch>
            <a:fillRect/>
          </a:stretch>
        </p:blipFill>
        <p:spPr bwMode="auto">
          <a:xfrm>
            <a:off x="718457" y="881743"/>
            <a:ext cx="8153400" cy="4525963"/>
          </a:xfrm>
          <a:prstGeom prst="rect">
            <a:avLst/>
          </a:prstGeom>
          <a:noFill/>
        </p:spPr>
      </p:pic>
      <p:sp>
        <p:nvSpPr>
          <p:cNvPr id="5" name="Rectangle 2"/>
          <p:cNvSpPr>
            <a:spLocks noGrp="1" noChangeArrowheads="1"/>
          </p:cNvSpPr>
          <p:nvPr>
            <p:ph type="title"/>
          </p:nvPr>
        </p:nvSpPr>
        <p:spPr/>
        <p:txBody>
          <a:bodyPr/>
          <a:lstStyle/>
          <a:p>
            <a:r>
              <a:rPr lang="en-US" dirty="0"/>
              <a:t>Good Signage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idx="1"/>
          </p:nvPr>
        </p:nvSpPr>
        <p:spPr/>
        <p:txBody>
          <a:bodyPr>
            <a:normAutofit/>
          </a:bodyPr>
          <a:lstStyle/>
          <a:p>
            <a:r>
              <a:rPr lang="en-US" dirty="0"/>
              <a:t>Sign old or unreadable</a:t>
            </a:r>
          </a:p>
          <a:p>
            <a:r>
              <a:rPr lang="en-US" dirty="0"/>
              <a:t>Gates or sign or locks missing </a:t>
            </a:r>
          </a:p>
          <a:p>
            <a:r>
              <a:rPr lang="en-US" dirty="0"/>
              <a:t>Fences down or cut</a:t>
            </a:r>
          </a:p>
          <a:p>
            <a:r>
              <a:rPr lang="en-US" dirty="0"/>
              <a:t>Over grazing or erosion from livestock</a:t>
            </a:r>
          </a:p>
          <a:p>
            <a:r>
              <a:rPr lang="en-US" dirty="0"/>
              <a:t>Dry lagoons (size or flow issues)</a:t>
            </a:r>
          </a:p>
          <a:p>
            <a:r>
              <a:rPr lang="en-US" dirty="0"/>
              <a:t>Burrows</a:t>
            </a:r>
          </a:p>
          <a:p>
            <a:r>
              <a:rPr lang="en-US" dirty="0"/>
              <a:t>Inflow or Drain plugged</a:t>
            </a:r>
          </a:p>
          <a:p>
            <a:r>
              <a:rPr lang="en-US" dirty="0"/>
              <a:t>Cattails and/or trees</a:t>
            </a:r>
          </a:p>
        </p:txBody>
      </p:sp>
      <p:sp>
        <p:nvSpPr>
          <p:cNvPr id="2" name="Title 1"/>
          <p:cNvSpPr>
            <a:spLocks noGrp="1"/>
          </p:cNvSpPr>
          <p:nvPr>
            <p:ph type="title"/>
          </p:nvPr>
        </p:nvSpPr>
        <p:spPr/>
        <p:txBody>
          <a:bodyPr/>
          <a:lstStyle/>
          <a:p>
            <a:r>
              <a:rPr lang="en-US" dirty="0"/>
              <a:t>WW Lagoon Problems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pine pond"/>
          <p:cNvPicPr>
            <a:picLocks noGrp="1" noChangeAspect="1" noChangeArrowheads="1"/>
          </p:cNvPicPr>
          <p:nvPr>
            <p:ph idx="1"/>
          </p:nvPr>
        </p:nvPicPr>
        <p:blipFill>
          <a:blip r:embed="rId2" cstate="print"/>
          <a:stretch>
            <a:fillRect/>
          </a:stretch>
        </p:blipFill>
        <p:spPr bwMode="auto">
          <a:xfrm>
            <a:off x="720725" y="838082"/>
            <a:ext cx="7794625" cy="4781280"/>
          </a:xfrm>
          <a:prstGeom prst="rect">
            <a:avLst/>
          </a:prstGeom>
          <a:noFill/>
        </p:spPr>
      </p:pic>
      <p:sp>
        <p:nvSpPr>
          <p:cNvPr id="5" name="Rectangle 2"/>
          <p:cNvSpPr>
            <a:spLocks noGrp="1" noChangeArrowheads="1"/>
          </p:cNvSpPr>
          <p:nvPr>
            <p:ph type="title"/>
          </p:nvPr>
        </p:nvSpPr>
        <p:spPr/>
        <p:txBody>
          <a:bodyPr/>
          <a:lstStyle/>
          <a:p>
            <a:r>
              <a:rPr lang="en-US" dirty="0"/>
              <a:t>Old Sign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tin 1st lagoon-P"/>
          <p:cNvPicPr>
            <a:picLocks noGrp="1" noChangeAspect="1" noChangeArrowheads="1"/>
          </p:cNvPicPr>
          <p:nvPr>
            <p:ph idx="1"/>
          </p:nvPr>
        </p:nvPicPr>
        <p:blipFill>
          <a:blip r:embed="rId2" cstate="print"/>
          <a:stretch>
            <a:fillRect/>
          </a:stretch>
        </p:blipFill>
        <p:spPr>
          <a:xfrm>
            <a:off x="818696" y="897682"/>
            <a:ext cx="7794625" cy="4692521"/>
          </a:xfrm>
        </p:spPr>
      </p:pic>
      <p:sp>
        <p:nvSpPr>
          <p:cNvPr id="5" name="Rectangle 2"/>
          <p:cNvSpPr>
            <a:spLocks noGrp="1" noChangeArrowheads="1"/>
          </p:cNvSpPr>
          <p:nvPr>
            <p:ph type="title"/>
          </p:nvPr>
        </p:nvSpPr>
        <p:spPr/>
        <p:txBody>
          <a:bodyPr/>
          <a:lstStyle/>
          <a:p>
            <a:r>
              <a:rPr lang="en-US" dirty="0"/>
              <a:t>Plant Growth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yle Pond 1 b"/>
          <p:cNvPicPr>
            <a:picLocks noGrp="1" noChangeAspect="1" noChangeArrowheads="1"/>
          </p:cNvPicPr>
          <p:nvPr>
            <p:ph idx="1"/>
          </p:nvPr>
        </p:nvPicPr>
        <p:blipFill>
          <a:blip r:embed="rId2" cstate="print"/>
          <a:srcRect/>
          <a:stretch>
            <a:fillRect/>
          </a:stretch>
        </p:blipFill>
        <p:spPr bwMode="auto">
          <a:xfrm>
            <a:off x="872591" y="823750"/>
            <a:ext cx="7805057" cy="4819877"/>
          </a:xfrm>
          <a:prstGeom prst="rect">
            <a:avLst/>
          </a:prstGeom>
          <a:noFill/>
        </p:spPr>
      </p:pic>
      <p:sp>
        <p:nvSpPr>
          <p:cNvPr id="5" name="Rectangle 2"/>
          <p:cNvSpPr>
            <a:spLocks noGrp="1" noChangeArrowheads="1"/>
          </p:cNvSpPr>
          <p:nvPr>
            <p:ph type="title"/>
          </p:nvPr>
        </p:nvSpPr>
        <p:spPr/>
        <p:txBody>
          <a:bodyPr/>
          <a:lstStyle/>
          <a:p>
            <a:r>
              <a:rPr lang="en-US" dirty="0"/>
              <a:t>Trees &amp; Brush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kpamni Lagoon"/>
          <p:cNvPicPr>
            <a:picLocks noGrp="1" noChangeAspect="1" noChangeArrowheads="1"/>
          </p:cNvPicPr>
          <p:nvPr>
            <p:ph idx="1"/>
          </p:nvPr>
        </p:nvPicPr>
        <p:blipFill>
          <a:blip r:embed="rId2" cstate="print"/>
          <a:stretch>
            <a:fillRect/>
          </a:stretch>
        </p:blipFill>
        <p:spPr>
          <a:xfrm>
            <a:off x="873124" y="767651"/>
            <a:ext cx="7783740" cy="4821953"/>
          </a:xfrm>
        </p:spPr>
      </p:pic>
      <p:sp>
        <p:nvSpPr>
          <p:cNvPr id="5" name="Rectangle 2"/>
          <p:cNvSpPr>
            <a:spLocks noGrp="1" noChangeArrowheads="1"/>
          </p:cNvSpPr>
          <p:nvPr>
            <p:ph type="title"/>
          </p:nvPr>
        </p:nvSpPr>
        <p:spPr>
          <a:xfrm>
            <a:off x="720841" y="365125"/>
            <a:ext cx="7794509" cy="522515"/>
          </a:xfrm>
        </p:spPr>
        <p:txBody>
          <a:bodyPr>
            <a:normAutofit fontScale="90000"/>
          </a:bodyPr>
          <a:lstStyle/>
          <a:p>
            <a:r>
              <a:rPr lang="en-US">
                <a:latin typeface="Helvetica Neue"/>
              </a:rPr>
              <a:t>Overgrown Lagoon - Low Flow</a:t>
            </a:r>
            <a:br>
              <a:rPr lang="en-US" dirty="0">
                <a:latin typeface="Helvetica Neue"/>
              </a:rPr>
            </a:br>
            <a:br>
              <a:rPr lang="en-US" dirty="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atesland 1st lagoon"/>
          <p:cNvPicPr>
            <a:picLocks noGrp="1" noChangeAspect="1" noChangeArrowheads="1"/>
          </p:cNvPicPr>
          <p:nvPr>
            <p:ph idx="1"/>
          </p:nvPr>
        </p:nvPicPr>
        <p:blipFill>
          <a:blip r:embed="rId2" cstate="print"/>
          <a:stretch>
            <a:fillRect/>
          </a:stretch>
        </p:blipFill>
        <p:spPr>
          <a:xfrm>
            <a:off x="720725" y="880651"/>
            <a:ext cx="7794625" cy="4617725"/>
          </a:xfrm>
        </p:spPr>
      </p:pic>
      <p:sp>
        <p:nvSpPr>
          <p:cNvPr id="5" name="Rectangle 2"/>
          <p:cNvSpPr>
            <a:spLocks noGrp="1" noChangeArrowheads="1"/>
          </p:cNvSpPr>
          <p:nvPr>
            <p:ph type="title"/>
          </p:nvPr>
        </p:nvSpPr>
        <p:spPr/>
        <p:txBody>
          <a:bodyPr/>
          <a:lstStyle/>
          <a:p>
            <a:r>
              <a:rPr lang="en-US" dirty="0"/>
              <a:t>Over Grazing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3" descr="Batesland monitor"/>
          <p:cNvPicPr>
            <a:picLocks noGrp="1" noChangeAspect="1" noChangeArrowheads="1"/>
          </p:cNvPicPr>
          <p:nvPr>
            <p:ph idx="1"/>
          </p:nvPr>
        </p:nvPicPr>
        <p:blipFill>
          <a:blip r:embed="rId2" cstate="print"/>
          <a:stretch>
            <a:fillRect/>
          </a:stretch>
        </p:blipFill>
        <p:spPr bwMode="auto">
          <a:xfrm>
            <a:off x="852221" y="954105"/>
            <a:ext cx="7794625" cy="4468314"/>
          </a:xfrm>
          <a:prstGeom prst="rect">
            <a:avLst/>
          </a:prstGeom>
          <a:noFill/>
        </p:spPr>
      </p:pic>
      <p:sp>
        <p:nvSpPr>
          <p:cNvPr id="18" name="Rectangle 2"/>
          <p:cNvSpPr>
            <a:spLocks noGrp="1" noChangeArrowheads="1"/>
          </p:cNvSpPr>
          <p:nvPr>
            <p:ph type="title"/>
          </p:nvPr>
        </p:nvSpPr>
        <p:spPr/>
        <p:txBody>
          <a:bodyPr/>
          <a:lstStyle/>
          <a:p>
            <a:r>
              <a:rPr lang="en-US" dirty="0"/>
              <a:t>Lagoon Guard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yle Pond1 erosion c"/>
          <p:cNvPicPr>
            <a:picLocks noGrp="1" noChangeAspect="1" noChangeArrowheads="1"/>
          </p:cNvPicPr>
          <p:nvPr>
            <p:ph idx="1"/>
          </p:nvPr>
        </p:nvPicPr>
        <p:blipFill>
          <a:blip r:embed="rId2" cstate="print"/>
          <a:stretch>
            <a:fillRect/>
          </a:stretch>
        </p:blipFill>
        <p:spPr>
          <a:xfrm>
            <a:off x="720725" y="819563"/>
            <a:ext cx="7794624" cy="4754833"/>
          </a:xfrm>
        </p:spPr>
      </p:pic>
      <p:sp>
        <p:nvSpPr>
          <p:cNvPr id="5" name="Rectangle 2"/>
          <p:cNvSpPr>
            <a:spLocks noGrp="1" noChangeArrowheads="1"/>
          </p:cNvSpPr>
          <p:nvPr>
            <p:ph type="title"/>
          </p:nvPr>
        </p:nvSpPr>
        <p:spPr/>
        <p:txBody>
          <a:bodyPr/>
          <a:lstStyle/>
          <a:p>
            <a:r>
              <a:rPr lang="en-US" dirty="0"/>
              <a:t>Erosion from Cattle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yle Pond 1 fence a"/>
          <p:cNvPicPr>
            <a:picLocks noGrp="1" noChangeAspect="1" noChangeArrowheads="1"/>
          </p:cNvPicPr>
          <p:nvPr>
            <p:ph idx="1"/>
          </p:nvPr>
        </p:nvPicPr>
        <p:blipFill>
          <a:blip r:embed="rId2" cstate="print"/>
          <a:stretch>
            <a:fillRect/>
          </a:stretch>
        </p:blipFill>
        <p:spPr bwMode="auto">
          <a:xfrm>
            <a:off x="851581" y="805543"/>
            <a:ext cx="7565570" cy="4789715"/>
          </a:xfrm>
          <a:prstGeom prst="rect">
            <a:avLst/>
          </a:prstGeom>
          <a:noFill/>
        </p:spPr>
      </p:pic>
      <p:sp>
        <p:nvSpPr>
          <p:cNvPr id="2" name="Title 1"/>
          <p:cNvSpPr>
            <a:spLocks noGrp="1"/>
          </p:cNvSpPr>
          <p:nvPr>
            <p:ph type="title"/>
          </p:nvPr>
        </p:nvSpPr>
        <p:spPr/>
        <p:txBody>
          <a:bodyPr/>
          <a:lstStyle/>
          <a:p>
            <a:r>
              <a:rPr lang="en-US" dirty="0"/>
              <a:t>Fences Down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Kyle Pond 2 erosion d"/>
          <p:cNvPicPr>
            <a:picLocks noGrp="1" noChangeAspect="1" noChangeArrowheads="1"/>
          </p:cNvPicPr>
          <p:nvPr>
            <p:ph idx="1"/>
          </p:nvPr>
        </p:nvPicPr>
        <p:blipFill>
          <a:blip r:embed="rId2" cstate="print"/>
          <a:srcRect/>
          <a:stretch>
            <a:fillRect/>
          </a:stretch>
        </p:blipFill>
        <p:spPr>
          <a:xfrm>
            <a:off x="805544" y="914400"/>
            <a:ext cx="7620000" cy="4525963"/>
          </a:xfrm>
        </p:spPr>
      </p:pic>
      <p:sp>
        <p:nvSpPr>
          <p:cNvPr id="5" name="Rectangle 2"/>
          <p:cNvSpPr>
            <a:spLocks noGrp="1" noChangeArrowheads="1"/>
          </p:cNvSpPr>
          <p:nvPr>
            <p:ph type="title"/>
          </p:nvPr>
        </p:nvSpPr>
        <p:spPr/>
        <p:txBody>
          <a:bodyPr/>
          <a:lstStyle/>
          <a:p>
            <a:r>
              <a:rPr lang="en-US" dirty="0"/>
              <a:t>Wave Erosion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Kyle Pond3 b"/>
          <p:cNvPicPr>
            <a:picLocks noGrp="1" noChangeAspect="1" noChangeArrowheads="1"/>
          </p:cNvPicPr>
          <p:nvPr>
            <p:ph idx="1"/>
          </p:nvPr>
        </p:nvPicPr>
        <p:blipFill>
          <a:blip r:embed="rId2" cstate="print"/>
          <a:srcRect/>
          <a:stretch>
            <a:fillRect/>
          </a:stretch>
        </p:blipFill>
        <p:spPr>
          <a:xfrm>
            <a:off x="718457" y="925286"/>
            <a:ext cx="7924800" cy="4525963"/>
          </a:xfrm>
        </p:spPr>
      </p:pic>
      <p:sp>
        <p:nvSpPr>
          <p:cNvPr id="6" name="Rectangle 2"/>
          <p:cNvSpPr>
            <a:spLocks noGrp="1" noChangeArrowheads="1"/>
          </p:cNvSpPr>
          <p:nvPr>
            <p:ph type="title"/>
          </p:nvPr>
        </p:nvSpPr>
        <p:spPr/>
        <p:txBody>
          <a:bodyPr/>
          <a:lstStyle/>
          <a:p>
            <a:r>
              <a:rPr lang="en-US" dirty="0"/>
              <a:t>Critter Burrows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green sewage inflow plug 2"/>
          <p:cNvPicPr>
            <a:picLocks noGrp="1" noChangeAspect="1" noChangeArrowheads="1"/>
          </p:cNvPicPr>
          <p:nvPr>
            <p:ph idx="1"/>
          </p:nvPr>
        </p:nvPicPr>
        <p:blipFill>
          <a:blip r:embed="rId2" cstate="print"/>
          <a:stretch>
            <a:fillRect/>
          </a:stretch>
        </p:blipFill>
        <p:spPr bwMode="auto">
          <a:xfrm>
            <a:off x="879786" y="805543"/>
            <a:ext cx="7389415" cy="4898572"/>
          </a:xfrm>
          <a:prstGeom prst="rect">
            <a:avLst/>
          </a:prstGeom>
          <a:noFill/>
        </p:spPr>
      </p:pic>
      <p:sp>
        <p:nvSpPr>
          <p:cNvPr id="5" name="Rectangle 2"/>
          <p:cNvSpPr>
            <a:spLocks noGrp="1" noChangeArrowheads="1"/>
          </p:cNvSpPr>
          <p:nvPr>
            <p:ph type="title"/>
          </p:nvPr>
        </p:nvSpPr>
        <p:spPr/>
        <p:txBody>
          <a:bodyPr/>
          <a:lstStyle/>
          <a:p>
            <a:r>
              <a:rPr lang="en-US" dirty="0"/>
              <a:t>Inflow Blockage?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pine gate"/>
          <p:cNvPicPr>
            <a:picLocks noGrp="1" noChangeAspect="1" noChangeArrowheads="1"/>
          </p:cNvPicPr>
          <p:nvPr>
            <p:ph idx="1"/>
          </p:nvPr>
        </p:nvPicPr>
        <p:blipFill>
          <a:blip r:embed="rId2" cstate="print"/>
          <a:srcRect/>
          <a:stretch>
            <a:fillRect/>
          </a:stretch>
        </p:blipFill>
        <p:spPr bwMode="auto">
          <a:xfrm>
            <a:off x="725586" y="942722"/>
            <a:ext cx="8000999" cy="4525963"/>
          </a:xfrm>
          <a:prstGeom prst="rect">
            <a:avLst/>
          </a:prstGeom>
          <a:noFill/>
        </p:spPr>
      </p:pic>
      <p:sp>
        <p:nvSpPr>
          <p:cNvPr id="5" name="Rectangle 2"/>
          <p:cNvSpPr>
            <a:spLocks noGrp="1" noChangeArrowheads="1"/>
          </p:cNvSpPr>
          <p:nvPr>
            <p:ph type="title"/>
          </p:nvPr>
        </p:nvSpPr>
        <p:spPr/>
        <p:txBody>
          <a:bodyPr/>
          <a:lstStyle/>
          <a:p>
            <a:r>
              <a:rPr lang="en-US" dirty="0"/>
              <a:t> Security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Wanblee JoeD"/>
          <p:cNvPicPr>
            <a:picLocks noGrp="1" noChangeAspect="1" noChangeArrowheads="1"/>
          </p:cNvPicPr>
          <p:nvPr>
            <p:ph idx="1"/>
          </p:nvPr>
        </p:nvPicPr>
        <p:blipFill>
          <a:blip r:embed="rId2" cstate="print"/>
          <a:stretch>
            <a:fillRect/>
          </a:stretch>
        </p:blipFill>
        <p:spPr bwMode="auto">
          <a:xfrm>
            <a:off x="5119077" y="713410"/>
            <a:ext cx="3395749" cy="4908665"/>
          </a:xfrm>
          <a:prstGeom prst="rect">
            <a:avLst/>
          </a:prstGeom>
          <a:noFill/>
        </p:spPr>
      </p:pic>
      <p:sp>
        <p:nvSpPr>
          <p:cNvPr id="6" name="Rectangle 2"/>
          <p:cNvSpPr>
            <a:spLocks noGrp="1" noChangeArrowheads="1"/>
          </p:cNvSpPr>
          <p:nvPr>
            <p:ph type="title"/>
          </p:nvPr>
        </p:nvSpPr>
        <p:spPr/>
        <p:txBody>
          <a:bodyPr/>
          <a:lstStyle/>
          <a:p>
            <a:r>
              <a:rPr lang="en-US" dirty="0"/>
              <a:t>Flow: pond to pond </a:t>
            </a:r>
          </a:p>
        </p:txBody>
      </p:sp>
      <p:pic>
        <p:nvPicPr>
          <p:cNvPr id="5" name="Picture 3" descr="Wanblee Pond 1a"/>
          <p:cNvPicPr>
            <a:picLocks noChangeAspect="1" noChangeArrowheads="1"/>
          </p:cNvPicPr>
          <p:nvPr/>
        </p:nvPicPr>
        <p:blipFill>
          <a:blip r:embed="rId3" cstate="print"/>
          <a:srcRect/>
          <a:stretch>
            <a:fillRect/>
          </a:stretch>
        </p:blipFill>
        <p:spPr bwMode="auto">
          <a:xfrm>
            <a:off x="620486" y="1480457"/>
            <a:ext cx="4495800" cy="337185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nblee Pond 2 outflow1"/>
          <p:cNvPicPr>
            <a:picLocks noGrp="1" noChangeAspect="1" noChangeArrowheads="1"/>
          </p:cNvPicPr>
          <p:nvPr>
            <p:ph idx="1"/>
          </p:nvPr>
        </p:nvPicPr>
        <p:blipFill>
          <a:blip r:embed="rId2" cstate="print"/>
          <a:stretch>
            <a:fillRect/>
          </a:stretch>
        </p:blipFill>
        <p:spPr bwMode="auto">
          <a:xfrm>
            <a:off x="1010115" y="828403"/>
            <a:ext cx="7128757" cy="4820194"/>
          </a:xfrm>
          <a:prstGeom prst="rect">
            <a:avLst/>
          </a:prstGeom>
          <a:noFill/>
        </p:spPr>
      </p:pic>
      <p:sp>
        <p:nvSpPr>
          <p:cNvPr id="5" name="Rectangle 2"/>
          <p:cNvSpPr>
            <a:spLocks noGrp="1" noChangeArrowheads="1"/>
          </p:cNvSpPr>
          <p:nvPr>
            <p:ph type="title"/>
          </p:nvPr>
        </p:nvSpPr>
        <p:spPr/>
        <p:txBody>
          <a:bodyPr/>
          <a:lstStyle/>
          <a:p>
            <a:r>
              <a:rPr lang="en-US" dirty="0"/>
              <a:t>Blockage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akpamni overflow pipe den"/>
          <p:cNvPicPr>
            <a:picLocks noGrp="1" noChangeAspect="1" noChangeArrowheads="1"/>
          </p:cNvPicPr>
          <p:nvPr>
            <p:ph idx="1"/>
          </p:nvPr>
        </p:nvPicPr>
        <p:blipFill>
          <a:blip r:embed="rId2" cstate="print"/>
          <a:srcRect/>
          <a:stretch>
            <a:fillRect/>
          </a:stretch>
        </p:blipFill>
        <p:spPr bwMode="auto">
          <a:xfrm>
            <a:off x="880009" y="840223"/>
            <a:ext cx="7543799" cy="4830763"/>
          </a:xfrm>
          <a:prstGeom prst="rect">
            <a:avLst/>
          </a:prstGeom>
          <a:noFill/>
        </p:spPr>
      </p:pic>
      <p:sp>
        <p:nvSpPr>
          <p:cNvPr id="5" name="Rectangle 2"/>
          <p:cNvSpPr>
            <a:spLocks noGrp="1" noChangeArrowheads="1"/>
          </p:cNvSpPr>
          <p:nvPr>
            <p:ph type="title"/>
          </p:nvPr>
        </p:nvSpPr>
        <p:spPr/>
        <p:txBody>
          <a:bodyPr/>
          <a:lstStyle/>
          <a:p>
            <a:r>
              <a:rPr lang="en-US" dirty="0"/>
              <a:t>Outflow</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S corner carcass pond1"/>
          <p:cNvPicPr>
            <a:picLocks noGrp="1" noChangeAspect="1" noChangeArrowheads="1"/>
          </p:cNvPicPr>
          <p:nvPr>
            <p:ph idx="1"/>
          </p:nvPr>
        </p:nvPicPr>
        <p:blipFill>
          <a:blip r:embed="rId2" cstate="print"/>
          <a:stretch>
            <a:fillRect/>
          </a:stretch>
        </p:blipFill>
        <p:spPr bwMode="auto">
          <a:xfrm>
            <a:off x="720725" y="821228"/>
            <a:ext cx="7794625" cy="4883385"/>
          </a:xfrm>
          <a:prstGeom prst="rect">
            <a:avLst/>
          </a:prstGeom>
          <a:noFill/>
        </p:spPr>
      </p:pic>
      <p:sp>
        <p:nvSpPr>
          <p:cNvPr id="6" name="Rectangle 2"/>
          <p:cNvSpPr>
            <a:spLocks noGrp="1" noChangeArrowheads="1"/>
          </p:cNvSpPr>
          <p:nvPr>
            <p:ph type="title"/>
          </p:nvPr>
        </p:nvSpPr>
        <p:spPr/>
        <p:txBody>
          <a:bodyPr/>
          <a:lstStyle/>
          <a:p>
            <a:r>
              <a:rPr lang="en-US" dirty="0"/>
              <a:t>Debris in Lagoon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pine inflow pipes"/>
          <p:cNvPicPr>
            <a:picLocks noGrp="1" noChangeAspect="1" noChangeArrowheads="1"/>
          </p:cNvPicPr>
          <p:nvPr>
            <p:ph idx="1"/>
          </p:nvPr>
        </p:nvPicPr>
        <p:blipFill>
          <a:blip r:embed="rId2" cstate="print"/>
          <a:stretch>
            <a:fillRect/>
          </a:stretch>
        </p:blipFill>
        <p:spPr bwMode="auto">
          <a:xfrm>
            <a:off x="642574" y="806631"/>
            <a:ext cx="7950925" cy="4798422"/>
          </a:xfrm>
          <a:prstGeom prst="rect">
            <a:avLst/>
          </a:prstGeom>
          <a:noFill/>
        </p:spPr>
      </p:pic>
      <p:sp>
        <p:nvSpPr>
          <p:cNvPr id="5" name="Rectangle 2"/>
          <p:cNvSpPr>
            <a:spLocks noGrp="1" noChangeArrowheads="1"/>
          </p:cNvSpPr>
          <p:nvPr>
            <p:ph type="title"/>
          </p:nvPr>
        </p:nvSpPr>
        <p:spPr/>
        <p:txBody>
          <a:bodyPr/>
          <a:lstStyle/>
          <a:p>
            <a:r>
              <a:rPr lang="en-US" dirty="0"/>
              <a:t>Piping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failing_lagoon"/>
          <p:cNvPicPr>
            <a:picLocks noGrp="1" noChangeAspect="1" noChangeArrowheads="1"/>
          </p:cNvPicPr>
          <p:nvPr>
            <p:ph idx="1"/>
          </p:nvPr>
        </p:nvPicPr>
        <p:blipFill>
          <a:blip r:embed="rId2" cstate="print"/>
          <a:srcRect l="153" t="-212" b="12321"/>
          <a:stretch>
            <a:fillRect/>
          </a:stretch>
        </p:blipFill>
        <p:spPr bwMode="auto">
          <a:xfrm>
            <a:off x="1034143" y="378980"/>
            <a:ext cx="7075737" cy="535779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Wastewater</a:t>
            </a:r>
          </a:p>
          <a:p>
            <a:pPr lvl="1"/>
            <a:r>
              <a:rPr lang="en-US" dirty="0"/>
              <a:t>Color, Scum, Weeds, Algae, Odors, Ice</a:t>
            </a:r>
          </a:p>
          <a:p>
            <a:r>
              <a:rPr lang="en-US" dirty="0"/>
              <a:t>Dikes (Berm)</a:t>
            </a:r>
          </a:p>
          <a:p>
            <a:pPr lvl="1"/>
            <a:r>
              <a:rPr lang="en-US" dirty="0"/>
              <a:t>Weeds, Holes, Erosion</a:t>
            </a:r>
          </a:p>
          <a:p>
            <a:r>
              <a:rPr lang="en-US" dirty="0"/>
              <a:t>Pond Structures</a:t>
            </a:r>
          </a:p>
          <a:p>
            <a:pPr lvl="1"/>
            <a:r>
              <a:rPr lang="en-US" dirty="0"/>
              <a:t>Blockage, Grease, Corrosion, Erosion, Valves</a:t>
            </a:r>
          </a:p>
          <a:p>
            <a:r>
              <a:rPr lang="en-US" dirty="0"/>
              <a:t>Aeration System</a:t>
            </a:r>
          </a:p>
          <a:p>
            <a:pPr lvl="1"/>
            <a:r>
              <a:rPr lang="en-US" dirty="0"/>
              <a:t>Operation, Patterns, Valves</a:t>
            </a:r>
          </a:p>
        </p:txBody>
      </p:sp>
      <p:sp>
        <p:nvSpPr>
          <p:cNvPr id="2" name="Title 1"/>
          <p:cNvSpPr>
            <a:spLocks noGrp="1"/>
          </p:cNvSpPr>
          <p:nvPr>
            <p:ph type="title"/>
          </p:nvPr>
        </p:nvSpPr>
        <p:spPr/>
        <p:txBody>
          <a:bodyPr/>
          <a:lstStyle/>
          <a:p>
            <a:r>
              <a:rPr lang="en-US" dirty="0"/>
              <a:t>Observations and Record Keeping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Contact information:</a:t>
            </a:r>
          </a:p>
          <a:p>
            <a:r>
              <a:rPr lang="en-US" dirty="0"/>
              <a:t>Gregg </a:t>
            </a:r>
            <a:r>
              <a:rPr lang="en-US" dirty="0" err="1"/>
              <a:t>Hinrichsen</a:t>
            </a:r>
            <a:endParaRPr lang="en-US" dirty="0"/>
          </a:p>
          <a:p>
            <a:r>
              <a:rPr lang="en-US" dirty="0"/>
              <a:t>Midwest Assistance Program</a:t>
            </a:r>
          </a:p>
          <a:p>
            <a:r>
              <a:rPr lang="en-US" dirty="0"/>
              <a:t>308 – 528 - 1048</a:t>
            </a:r>
          </a:p>
          <a:p>
            <a:r>
              <a:rPr lang="en-US" dirty="0"/>
              <a:t>ghinrichsen@map-inc.org </a:t>
            </a:r>
          </a:p>
        </p:txBody>
      </p:sp>
      <p:sp>
        <p:nvSpPr>
          <p:cNvPr id="2" name="Title 1"/>
          <p:cNvSpPr>
            <a:spLocks noGrp="1"/>
          </p:cNvSpPr>
          <p:nvPr>
            <p:ph type="title"/>
          </p:nvPr>
        </p:nvSpPr>
        <p:spPr/>
        <p:txBody>
          <a:bodyPr/>
          <a:lstStyle/>
          <a:p>
            <a:r>
              <a:rPr lang="en-US" dirty="0"/>
              <a:t>Questions?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2">
  <a:themeElements>
    <a:clrScheme name="Custom 1">
      <a:dk1>
        <a:srgbClr val="000000"/>
      </a:dk1>
      <a:lt1>
        <a:srgbClr val="FFFFFF"/>
      </a:lt1>
      <a:dk2>
        <a:srgbClr val="000000"/>
      </a:dk2>
      <a:lt2>
        <a:srgbClr val="000000"/>
      </a:lt2>
      <a:accent1>
        <a:srgbClr val="3876B0"/>
      </a:accent1>
      <a:accent2>
        <a:srgbClr val="48A0B9"/>
      </a:accent2>
      <a:accent3>
        <a:srgbClr val="A1B770"/>
      </a:accent3>
      <a:accent4>
        <a:srgbClr val="63666A"/>
      </a:accent4>
      <a:accent5>
        <a:srgbClr val="000000"/>
      </a:accent5>
      <a:accent6>
        <a:srgbClr val="000000"/>
      </a:accent6>
      <a:hlink>
        <a:srgbClr val="0277BD"/>
      </a:hlink>
      <a:folHlink>
        <a:srgbClr val="0277B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0EA65797-DEDF-453C-9631-DF162934DD73}" vid="{9827D9BB-110C-4724-BB2D-6D2A15C2A79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EsriMapsInfo xmlns="ESRI.ArcGIS.Mapping.OfficeIntegration.PowerPointInfo">
  <Version>Version1</Version>
  <RequiresSignIn>False</RequiresSignIn>
</EsriMapsInfo>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c1846d9f-0119-47d9-9448-5ca39196ff86" xsi:nil="true"/>
    <lcf76f155ced4ddcb4097134ff3c332f xmlns="c1846d9f-0119-47d9-9448-5ca39196ff86">
      <Terms xmlns="http://schemas.microsoft.com/office/infopath/2007/PartnerControls"/>
    </lcf76f155ced4ddcb4097134ff3c332f>
    <TaxCatchAll xmlns="0178a997-301f-40d7-8359-29207fc40b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D80014207A9204890E39D8DBE23D9C5" ma:contentTypeVersion="15" ma:contentTypeDescription="Create a new document." ma:contentTypeScope="" ma:versionID="9c078ceb05c885bb615d903fb56027c8">
  <xsd:schema xmlns:xsd="http://www.w3.org/2001/XMLSchema" xmlns:xs="http://www.w3.org/2001/XMLSchema" xmlns:p="http://schemas.microsoft.com/office/2006/metadata/properties" xmlns:ns2="c1846d9f-0119-47d9-9448-5ca39196ff86" xmlns:ns3="0178a997-301f-40d7-8359-29207fc40b9d" targetNamespace="http://schemas.microsoft.com/office/2006/metadata/properties" ma:root="true" ma:fieldsID="8a68834d26b5753a6b924f6f3ca0b197" ns2:_="" ns3:_="">
    <xsd:import namespace="c1846d9f-0119-47d9-9448-5ca39196ff86"/>
    <xsd:import namespace="0178a997-301f-40d7-8359-29207fc40b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element ref="ns2:MediaServiceSearchPropertie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846d9f-0119-47d9-9448-5ca39196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92b6f37-94d7-49b7-87a4-d7ce44392795"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78a997-301f-40d7-8359-29207fc40b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1ff99b1e-af30-4d3b-ab35-021b3a829a04}" ma:internalName="TaxCatchAll" ma:showField="CatchAllData" ma:web="0178a997-301f-40d7-8359-29207fc40b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D5B17E-EE34-4E7B-8B21-24FB33CB1F91}">
  <ds:schemaRefs>
    <ds:schemaRef ds:uri="ESRI.ArcGIS.Mapping.OfficeIntegration.PowerPointInfo"/>
  </ds:schemaRefs>
</ds:datastoreItem>
</file>

<file path=customXml/itemProps2.xml><?xml version="1.0" encoding="utf-8"?>
<ds:datastoreItem xmlns:ds="http://schemas.openxmlformats.org/officeDocument/2006/customXml" ds:itemID="{D4A2D176-99BF-4B09-8B9B-DB2311D702DA}">
  <ds:schemaRefs>
    <ds:schemaRef ds:uri="http://schemas.microsoft.com/office/infopath/2007/PartnerControls"/>
    <ds:schemaRef ds:uri="http://schemas.microsoft.com/office/2006/documentManagement/types"/>
    <ds:schemaRef ds:uri="http://purl.org/dc/elements/1.1/"/>
    <ds:schemaRef ds:uri="http://purl.org/dc/terms/"/>
    <ds:schemaRef ds:uri="http://schemas.microsoft.com/office/2006/metadata/properties"/>
    <ds:schemaRef ds:uri="http://purl.org/dc/dcmitype/"/>
    <ds:schemaRef ds:uri="http://schemas.openxmlformats.org/package/2006/metadata/core-properties"/>
    <ds:schemaRef ds:uri="http://www.w3.org/XML/1998/namespace"/>
    <ds:schemaRef ds:uri="67011ff9-75b8-447d-9be5-fc0b5f9a7e8e"/>
    <ds:schemaRef ds:uri="c1846d9f-0119-47d9-9448-5ca39196ff86"/>
    <ds:schemaRef ds:uri="0178a997-301f-40d7-8359-29207fc40b9d"/>
  </ds:schemaRefs>
</ds:datastoreItem>
</file>

<file path=customXml/itemProps3.xml><?xml version="1.0" encoding="utf-8"?>
<ds:datastoreItem xmlns:ds="http://schemas.openxmlformats.org/officeDocument/2006/customXml" ds:itemID="{DA1BC339-BFE7-48D8-A8C5-5EA8F0A19B93}">
  <ds:schemaRefs>
    <ds:schemaRef ds:uri="http://schemas.microsoft.com/sharepoint/v3/contenttype/forms"/>
  </ds:schemaRefs>
</ds:datastoreItem>
</file>

<file path=customXml/itemProps4.xml><?xml version="1.0" encoding="utf-8"?>
<ds:datastoreItem xmlns:ds="http://schemas.openxmlformats.org/officeDocument/2006/customXml" ds:itemID="{F4F3267A-DD84-4C88-963D-A5BC7B3D7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846d9f-0119-47d9-9448-5ca39196ff86"/>
    <ds:schemaRef ds:uri="0178a997-301f-40d7-8359-29207fc40b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Theme2</Template>
  <TotalTime>300</TotalTime>
  <Words>461</Words>
  <Application>Microsoft Office PowerPoint</Application>
  <PresentationFormat>On-screen Show (4:3)</PresentationFormat>
  <Paragraphs>103</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Theme2</vt:lpstr>
      <vt:lpstr>PowerPoint Presentation</vt:lpstr>
      <vt:lpstr>PowerPoint Presentation</vt:lpstr>
      <vt:lpstr>PowerPoint Presentation</vt:lpstr>
      <vt:lpstr>What are Lagoons?</vt:lpstr>
      <vt:lpstr>Why use Lagoons?</vt:lpstr>
      <vt:lpstr>Why Use Lagoons</vt:lpstr>
      <vt:lpstr>Operation and Troubleshooting of Lagoons</vt:lpstr>
      <vt:lpstr>PowerPoint Presentation</vt:lpstr>
      <vt:lpstr>PowerPoint Presentation</vt:lpstr>
      <vt:lpstr>Most Lagoons are “Facultative”: - 4 to 8 ft deep - both aerobic &amp; anaerobic    digestion</vt:lpstr>
      <vt:lpstr>Aerated Lagoons</vt:lpstr>
      <vt:lpstr>Anaerobic Lagoons (without Oxygen)</vt:lpstr>
      <vt:lpstr>Other Lagoons:  Fun Type</vt:lpstr>
      <vt:lpstr>Lagoon operations</vt:lpstr>
      <vt:lpstr>Lagoon Maintenance</vt:lpstr>
      <vt:lpstr>Typical Lagoon </vt:lpstr>
      <vt:lpstr>Good Signage</vt:lpstr>
      <vt:lpstr>WW Lagoon Problems</vt:lpstr>
      <vt:lpstr>Old Sign</vt:lpstr>
      <vt:lpstr>Plant Growth</vt:lpstr>
      <vt:lpstr>Trees &amp; Brush</vt:lpstr>
      <vt:lpstr>Overgrown Lagoon - Low Flow  </vt:lpstr>
      <vt:lpstr>Over Grazing</vt:lpstr>
      <vt:lpstr>Lagoon Guard</vt:lpstr>
      <vt:lpstr>Erosion from Cattle</vt:lpstr>
      <vt:lpstr>Fences Down</vt:lpstr>
      <vt:lpstr>Wave Erosion</vt:lpstr>
      <vt:lpstr>Critter Burrows</vt:lpstr>
      <vt:lpstr>Inflow Blockage?</vt:lpstr>
      <vt:lpstr> Security</vt:lpstr>
      <vt:lpstr>Flow: pond to pond </vt:lpstr>
      <vt:lpstr>Blockage</vt:lpstr>
      <vt:lpstr>Outflow</vt:lpstr>
      <vt:lpstr>Debris in Lagoon</vt:lpstr>
      <vt:lpstr>Piping</vt:lpstr>
      <vt:lpstr>PowerPoint Presentation</vt:lpstr>
      <vt:lpstr>Observations and Record Keeping</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 and Troubleshooting of Lagoons</dc:title>
  <dc:creator>Ann Hamilton</dc:creator>
  <cp:lastModifiedBy>Karen Thomas</cp:lastModifiedBy>
  <cp:revision>86</cp:revision>
  <dcterms:created xsi:type="dcterms:W3CDTF">2011-01-18T15:52:18Z</dcterms:created>
  <dcterms:modified xsi:type="dcterms:W3CDTF">2026-08-11T13:04:26Z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Ids_UIVersion_512">
    <vt:lpwstr>165</vt:lpwstr>
  </property>
  <property fmtid="{D5CDD505-2E9C-101B-9397-08002B2CF9AE}" pid="3" name="Order">
    <vt:lpwstr>268100.000000000</vt:lpwstr>
  </property>
  <property fmtid="{D5CDD505-2E9C-101B-9397-08002B2CF9AE}" pid="4" name="xd_ProgID">
    <vt:lpwstr/>
  </property>
  <property fmtid="{D5CDD505-2E9C-101B-9397-08002B2CF9AE}" pid="5" name="ContentTypeId">
    <vt:lpwstr>0x010100ED80014207A9204890E39D8DBE23D9C5</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y fmtid="{D5CDD505-2E9C-101B-9397-08002B2CF9AE}" pid="13" name="MediaServiceImageTags">
    <vt:lpwstr/>
  </property>
</Properties>
</file>