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handoutMasterIdLst>
    <p:handoutMasterId r:id="rId46"/>
  </p:handoutMasterIdLst>
  <p:sldIdLst>
    <p:sldId id="257" r:id="rId5"/>
    <p:sldId id="300" r:id="rId6"/>
    <p:sldId id="301" r:id="rId7"/>
    <p:sldId id="258" r:id="rId8"/>
    <p:sldId id="259" r:id="rId9"/>
    <p:sldId id="260" r:id="rId10"/>
    <p:sldId id="266" r:id="rId11"/>
    <p:sldId id="267" r:id="rId12"/>
    <p:sldId id="268" r:id="rId13"/>
    <p:sldId id="264" r:id="rId14"/>
    <p:sldId id="269" r:id="rId15"/>
    <p:sldId id="270" r:id="rId16"/>
    <p:sldId id="271" r:id="rId17"/>
    <p:sldId id="272" r:id="rId18"/>
    <p:sldId id="273" r:id="rId19"/>
    <p:sldId id="274" r:id="rId20"/>
    <p:sldId id="275" r:id="rId21"/>
    <p:sldId id="297" r:id="rId22"/>
    <p:sldId id="276" r:id="rId23"/>
    <p:sldId id="277" r:id="rId24"/>
    <p:sldId id="278" r:id="rId25"/>
    <p:sldId id="279" r:id="rId26"/>
    <p:sldId id="295" r:id="rId27"/>
    <p:sldId id="296" r:id="rId28"/>
    <p:sldId id="280" r:id="rId29"/>
    <p:sldId id="281" r:id="rId30"/>
    <p:sldId id="298" r:id="rId31"/>
    <p:sldId id="282" r:id="rId32"/>
    <p:sldId id="283" r:id="rId33"/>
    <p:sldId id="284" r:id="rId34"/>
    <p:sldId id="285" r:id="rId35"/>
    <p:sldId id="286" r:id="rId36"/>
    <p:sldId id="299" r:id="rId37"/>
    <p:sldId id="287" r:id="rId38"/>
    <p:sldId id="288" r:id="rId39"/>
    <p:sldId id="289" r:id="rId40"/>
    <p:sldId id="290" r:id="rId41"/>
    <p:sldId id="291" r:id="rId42"/>
    <p:sldId id="292" r:id="rId43"/>
    <p:sldId id="293" r:id="rId44"/>
    <p:sldId id="294" r:id="rId45"/>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35" autoAdjust="0"/>
    <p:restoredTop sz="86375" autoAdjust="0"/>
  </p:normalViewPr>
  <p:slideViewPr>
    <p:cSldViewPr>
      <p:cViewPr varScale="1">
        <p:scale>
          <a:sx n="110" d="100"/>
          <a:sy n="110" d="100"/>
        </p:scale>
        <p:origin x="124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6C680070-7F18-4C0D-91FD-1EDF2CB0CB4F}" type="datetimeFigureOut">
              <a:rPr lang="en-US" smtClean="0"/>
              <a:t>12/19/2022</a:t>
            </a:fld>
            <a:endParaRPr lang="en-US" dirty="0"/>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5BB3AE30-D735-42DD-B849-405701A48531}" type="slidenum">
              <a:rPr lang="en-US" smtClean="0"/>
              <a:t>‹#›</a:t>
            </a:fld>
            <a:endParaRPr lang="en-US" dirty="0"/>
          </a:p>
        </p:txBody>
      </p:sp>
    </p:spTree>
    <p:extLst>
      <p:ext uri="{BB962C8B-B14F-4D97-AF65-F5344CB8AC3E}">
        <p14:creationId xmlns:p14="http://schemas.microsoft.com/office/powerpoint/2010/main" val="266552987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RCAP Title">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0820541-66CA-40E5-AD75-7716D083E43A}"/>
              </a:ext>
            </a:extLst>
          </p:cNvPr>
          <p:cNvSpPr/>
          <p:nvPr/>
        </p:nvSpPr>
        <p:spPr>
          <a:xfrm>
            <a:off x="1" y="0"/>
            <a:ext cx="220256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a:extLst>
              <a:ext uri="{FF2B5EF4-FFF2-40B4-BE49-F238E27FC236}">
                <a16:creationId xmlns:a16="http://schemas.microsoft.com/office/drawing/2014/main" id="{59F6FA10-8F65-4CCC-BF72-E7EC694CFB59}"/>
              </a:ext>
            </a:extLst>
          </p:cNvPr>
          <p:cNvSpPr/>
          <p:nvPr/>
        </p:nvSpPr>
        <p:spPr>
          <a:xfrm>
            <a:off x="2202570" y="0"/>
            <a:ext cx="694143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 Placeholder 35">
            <a:extLst>
              <a:ext uri="{FF2B5EF4-FFF2-40B4-BE49-F238E27FC236}">
                <a16:creationId xmlns:a16="http://schemas.microsoft.com/office/drawing/2014/main" id="{34530A1C-B5EB-4983-9BEF-7A27A7D9F283}"/>
              </a:ext>
            </a:extLst>
          </p:cNvPr>
          <p:cNvSpPr>
            <a:spLocks noGrp="1"/>
          </p:cNvSpPr>
          <p:nvPr>
            <p:ph type="body" sz="quarter" idx="10" hasCustomPrompt="1"/>
          </p:nvPr>
        </p:nvSpPr>
        <p:spPr>
          <a:xfrm>
            <a:off x="2470974" y="630238"/>
            <a:ext cx="6026517" cy="2055812"/>
          </a:xfrm>
        </p:spPr>
        <p:txBody>
          <a:bodyPr>
            <a:normAutofit/>
          </a:bodyPr>
          <a:lstStyle>
            <a:lvl1pPr marL="0" indent="0">
              <a:buNone/>
              <a:defRPr sz="3300" b="1">
                <a:solidFill>
                  <a:schemeClr val="bg1"/>
                </a:solidFill>
                <a:latin typeface="Helvetica Neue" panose="02000503000000020004" pitchFamily="2"/>
              </a:defRPr>
            </a:lvl1pPr>
          </a:lstStyle>
          <a:p>
            <a:pPr lvl="0"/>
            <a:r>
              <a:rPr lang="en-US" dirty="0"/>
              <a:t>Click to add title</a:t>
            </a:r>
          </a:p>
        </p:txBody>
      </p:sp>
      <p:pic>
        <p:nvPicPr>
          <p:cNvPr id="34" name="Google Shape;25;p3">
            <a:extLst>
              <a:ext uri="{FF2B5EF4-FFF2-40B4-BE49-F238E27FC236}">
                <a16:creationId xmlns:a16="http://schemas.microsoft.com/office/drawing/2014/main" id="{897BD587-D018-4DAD-A9E5-2C4B527B25ED}"/>
              </a:ext>
            </a:extLst>
          </p:cNvPr>
          <p:cNvPicPr preferRelativeResize="0">
            <a:picLocks noChangeAspect="1"/>
          </p:cNvPicPr>
          <p:nvPr/>
        </p:nvPicPr>
        <p:blipFill>
          <a:blip r:embed="rId3">
            <a:alphaModFix/>
          </a:blip>
          <a:stretch>
            <a:fillRect/>
          </a:stretch>
        </p:blipFill>
        <p:spPr>
          <a:xfrm>
            <a:off x="522793" y="415647"/>
            <a:ext cx="1156983" cy="2194560"/>
          </a:xfrm>
          <a:prstGeom prst="rect">
            <a:avLst/>
          </a:prstGeom>
          <a:noFill/>
          <a:ln>
            <a:noFill/>
          </a:ln>
        </p:spPr>
      </p:pic>
      <p:cxnSp>
        <p:nvCxnSpPr>
          <p:cNvPr id="41" name="Straight Connector 40">
            <a:extLst>
              <a:ext uri="{FF2B5EF4-FFF2-40B4-BE49-F238E27FC236}">
                <a16:creationId xmlns:a16="http://schemas.microsoft.com/office/drawing/2014/main" id="{FD5BA77D-5EA3-4224-8770-2F5DED399755}"/>
              </a:ext>
            </a:extLst>
          </p:cNvPr>
          <p:cNvCxnSpPr/>
          <p:nvPr/>
        </p:nvCxnSpPr>
        <p:spPr>
          <a:xfrm>
            <a:off x="2465738" y="342027"/>
            <a:ext cx="60281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58BEC8-D4E1-4005-8C83-2EFD4008C98C}"/>
              </a:ext>
            </a:extLst>
          </p:cNvPr>
          <p:cNvCxnSpPr/>
          <p:nvPr/>
        </p:nvCxnSpPr>
        <p:spPr>
          <a:xfrm>
            <a:off x="2465738" y="6324018"/>
            <a:ext cx="602818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35">
            <a:extLst>
              <a:ext uri="{FF2B5EF4-FFF2-40B4-BE49-F238E27FC236}">
                <a16:creationId xmlns:a16="http://schemas.microsoft.com/office/drawing/2014/main" id="{3419A48A-35E1-4B09-BFA1-7A08724DC32D}"/>
              </a:ext>
            </a:extLst>
          </p:cNvPr>
          <p:cNvSpPr>
            <a:spLocks noGrp="1"/>
          </p:cNvSpPr>
          <p:nvPr>
            <p:ph type="body" sz="quarter" idx="11" hasCustomPrompt="1"/>
          </p:nvPr>
        </p:nvSpPr>
        <p:spPr>
          <a:xfrm>
            <a:off x="2470974" y="4046943"/>
            <a:ext cx="6026517" cy="2055812"/>
          </a:xfrm>
        </p:spPr>
        <p:txBody>
          <a:bodyPr anchor="b">
            <a:normAutofit/>
          </a:bodyPr>
          <a:lstStyle>
            <a:lvl1pPr marL="0" indent="0">
              <a:buNone/>
              <a:defRPr sz="2100" b="0">
                <a:solidFill>
                  <a:schemeClr val="bg1"/>
                </a:solidFill>
                <a:latin typeface="Helvetica Neue" panose="02000503000000020004" pitchFamily="2"/>
              </a:defRPr>
            </a:lvl1pPr>
          </a:lstStyle>
          <a:p>
            <a:pPr lvl="0"/>
            <a:r>
              <a:rPr lang="en-US" dirty="0"/>
              <a:t>Click to add title</a:t>
            </a:r>
          </a:p>
        </p:txBody>
      </p:sp>
      <p:sp>
        <p:nvSpPr>
          <p:cNvPr id="5" name="Picture Placeholder 4">
            <a:extLst>
              <a:ext uri="{FF2B5EF4-FFF2-40B4-BE49-F238E27FC236}">
                <a16:creationId xmlns:a16="http://schemas.microsoft.com/office/drawing/2014/main" id="{63B2A3DD-3D3A-47F6-AB48-770DC7DEA6AD}"/>
              </a:ext>
            </a:extLst>
          </p:cNvPr>
          <p:cNvSpPr>
            <a:spLocks noGrp="1"/>
          </p:cNvSpPr>
          <p:nvPr>
            <p:ph type="pic" sz="quarter" idx="12"/>
          </p:nvPr>
        </p:nvSpPr>
        <p:spPr>
          <a:xfrm>
            <a:off x="205979" y="4802189"/>
            <a:ext cx="1770459" cy="1639887"/>
          </a:xfrm>
        </p:spPr>
        <p:txBody>
          <a:bodyPr/>
          <a:lstStyle>
            <a:lvl1pPr>
              <a:defRPr/>
            </a:lvl1pPr>
          </a:lstStyle>
          <a:p>
            <a:r>
              <a:rPr lang="en-US"/>
              <a:t>Click icon to add picture</a:t>
            </a:r>
            <a:endParaRPr lang="en-US" dirty="0"/>
          </a:p>
        </p:txBody>
      </p:sp>
    </p:spTree>
    <p:custDataLst>
      <p:tags r:id="rId1"/>
    </p:custDataLst>
    <p:extLst>
      <p:ext uri="{BB962C8B-B14F-4D97-AF65-F5344CB8AC3E}">
        <p14:creationId xmlns:p14="http://schemas.microsoft.com/office/powerpoint/2010/main" val="2698401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p:nvPicPr>
        <p:blipFill>
          <a:blip r:embed="rId2"/>
          <a:stretch>
            <a:fillRect/>
          </a:stretch>
        </p:blipFill>
        <p:spPr>
          <a:xfrm>
            <a:off x="0" y="0"/>
            <a:ext cx="9144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p:nvGrpSpPr>
        <p:grpSpPr>
          <a:xfrm>
            <a:off x="8105820" y="407439"/>
            <a:ext cx="623983"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18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18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18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18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3">
              <a:alphaModFix/>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18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4">
              <a:alphaModFix/>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5">
              <a:alphaModFix/>
            </a:blip>
            <a:srcRect/>
            <a:stretch/>
          </p:blipFill>
          <p:spPr>
            <a:xfrm>
              <a:off x="6290072" y="1676473"/>
              <a:ext cx="96824" cy="89293"/>
            </a:xfrm>
            <a:prstGeom prst="rect">
              <a:avLst/>
            </a:prstGeom>
            <a:noFill/>
            <a:ln>
              <a:noFill/>
            </a:ln>
          </p:spPr>
        </p:pic>
      </p:grpSp>
    </p:spTree>
    <p:extLst>
      <p:ext uri="{BB962C8B-B14F-4D97-AF65-F5344CB8AC3E}">
        <p14:creationId xmlns:p14="http://schemas.microsoft.com/office/powerpoint/2010/main" val="570350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1143000"/>
            <a:ext cx="7794510" cy="5486400"/>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800">
                <a:solidFill>
                  <a:srgbClr val="63666A"/>
                </a:solidFill>
                <a:latin typeface="Helvetica Neue" panose="02000503000000020004" pitchFamily="2"/>
              </a:defRPr>
            </a:lvl4pPr>
            <a:lvl5pPr>
              <a:buClr>
                <a:srgbClr val="3876B0"/>
              </a:buClr>
              <a:defRPr sz="18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2" name="Picture 1">
            <a:extLst>
              <a:ext uri="{FF2B5EF4-FFF2-40B4-BE49-F238E27FC236}">
                <a16:creationId xmlns:a16="http://schemas.microsoft.com/office/drawing/2014/main" id="{B89A0EFC-6B73-4954-AF44-DE87E744DA77}"/>
              </a:ext>
            </a:extLst>
          </p:cNvPr>
          <p:cNvPicPr>
            <a:picLocks noChangeAspect="1"/>
          </p:cNvPicPr>
          <p:nvPr/>
        </p:nvPicPr>
        <p:blipFill>
          <a:blip r:embed="rId3"/>
          <a:stretch>
            <a:fillRect/>
          </a:stretch>
        </p:blipFill>
        <p:spPr>
          <a:xfrm>
            <a:off x="820791" y="5715000"/>
            <a:ext cx="1311424" cy="817264"/>
          </a:xfrm>
          <a:prstGeom prst="rect">
            <a:avLst/>
          </a:prstGeom>
        </p:spPr>
      </p:pic>
    </p:spTree>
    <p:custDataLst>
      <p:tags r:id="rId1"/>
    </p:custDataLst>
    <p:extLst>
      <p:ext uri="{BB962C8B-B14F-4D97-AF65-F5344CB8AC3E}">
        <p14:creationId xmlns:p14="http://schemas.microsoft.com/office/powerpoint/2010/main" val="2147123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equired) EPA Acknowledgemen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FE67B478-C1CC-4D22-B086-DD31E37E9325}"/>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Box 2">
            <a:extLst>
              <a:ext uri="{FF2B5EF4-FFF2-40B4-BE49-F238E27FC236}">
                <a16:creationId xmlns:a16="http://schemas.microsoft.com/office/drawing/2014/main" id="{60CA1183-AFE5-4395-9DB4-B2F8230FFA27}"/>
              </a:ext>
            </a:extLst>
          </p:cNvPr>
          <p:cNvSpPr txBox="1"/>
          <p:nvPr/>
        </p:nvSpPr>
        <p:spPr>
          <a:xfrm>
            <a:off x="720839" y="365760"/>
            <a:ext cx="7797546" cy="685800"/>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t>Acknowledgement</a:t>
            </a:r>
          </a:p>
        </p:txBody>
      </p:sp>
      <p:sp>
        <p:nvSpPr>
          <p:cNvPr id="4" name="TextBox 3">
            <a:extLst>
              <a:ext uri="{FF2B5EF4-FFF2-40B4-BE49-F238E27FC236}">
                <a16:creationId xmlns:a16="http://schemas.microsoft.com/office/drawing/2014/main" id="{7F51A2C4-4F21-4814-B534-8464479B5269}"/>
              </a:ext>
            </a:extLst>
          </p:cNvPr>
          <p:cNvSpPr txBox="1"/>
          <p:nvPr/>
        </p:nvSpPr>
        <p:spPr>
          <a:xfrm>
            <a:off x="720090" y="1143000"/>
            <a:ext cx="7797546" cy="4983480"/>
          </a:xfrm>
          <a:prstGeom prst="rect">
            <a:avLst/>
          </a:prstGeom>
        </p:spPr>
        <p:txBody>
          <a:bodyPr vert="horz" lIns="68580" tIns="34290" rIns="68580" bIns="34290" rtlCol="0">
            <a:normAutofit/>
          </a:bodyPr>
          <a:lstStyle>
            <a:lvl1pPr marR="0" lvl="0" indent="0" fontAlgn="auto">
              <a:lnSpc>
                <a:spcPct val="90000"/>
              </a:lnSpc>
              <a:spcBef>
                <a:spcPts val="1000"/>
              </a:spcBef>
              <a:spcAft>
                <a:spcPts val="0"/>
              </a:spcAft>
              <a:buClr>
                <a:srgbClr val="3876B0"/>
              </a:buClr>
              <a:buSzTx/>
              <a:buFont typeface="Arial" panose="020B0604020202020204" pitchFamily="34" charset="0"/>
              <a:buNone/>
              <a:tabLst/>
              <a:defRPr sz="3200" b="0">
                <a:solidFill>
                  <a:srgbClr val="7B8898"/>
                </a:solidFill>
                <a:latin typeface="Helvetica Neue"/>
                <a:ea typeface="Helvetica Neue"/>
                <a:cs typeface="Helvetica Neue"/>
              </a:defRPr>
            </a:lvl1pPr>
            <a:lvl2pPr marL="685800" indent="-228600">
              <a:lnSpc>
                <a:spcPct val="90000"/>
              </a:lnSpc>
              <a:spcBef>
                <a:spcPts val="500"/>
              </a:spcBef>
              <a:buClr>
                <a:srgbClr val="3876B0"/>
              </a:buClr>
              <a:buFont typeface="Arial" panose="020B0604020202020204" pitchFamily="34" charset="0"/>
              <a:buChar char="•"/>
              <a:defRPr sz="2800">
                <a:solidFill>
                  <a:srgbClr val="7B8898"/>
                </a:solidFill>
                <a:latin typeface="Helvetica Neue" panose="02000503000000020004" pitchFamily="2"/>
              </a:defRPr>
            </a:lvl2pPr>
            <a:lvl3pPr marL="1143000" indent="-228600">
              <a:lnSpc>
                <a:spcPct val="90000"/>
              </a:lnSpc>
              <a:spcBef>
                <a:spcPts val="500"/>
              </a:spcBef>
              <a:buClr>
                <a:srgbClr val="3876B0"/>
              </a:buClr>
              <a:buFont typeface="Arial" panose="020B0604020202020204" pitchFamily="34" charset="0"/>
              <a:buChar char="•"/>
              <a:defRPr sz="2400">
                <a:solidFill>
                  <a:srgbClr val="7B8898"/>
                </a:solidFill>
                <a:latin typeface="Helvetica Neue" panose="02000503000000020004" pitchFamily="2"/>
              </a:defRPr>
            </a:lvl3pPr>
            <a:lvl4pPr marL="16002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4pPr>
            <a:lvl5pPr marL="20574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400" dirty="0">
                <a:solidFill>
                  <a:srgbClr val="63666A"/>
                </a:solidFill>
                <a:sym typeface="Helvetica Neue"/>
              </a:rPr>
              <a:t>This project has been funded wholly or in part by the United States Environmental Protection Agency under an EPA Training and Technical Assistance for Small Drinking Water Systems to Achieve and Maintain Compliance. </a:t>
            </a:r>
            <a:br>
              <a:rPr lang="en-US" sz="2400" dirty="0">
                <a:solidFill>
                  <a:srgbClr val="63666A"/>
                </a:solidFill>
                <a:sym typeface="Helvetica Neue"/>
              </a:rPr>
            </a:br>
            <a:br>
              <a:rPr lang="en-US" sz="2400" dirty="0">
                <a:solidFill>
                  <a:srgbClr val="63666A"/>
                </a:solidFill>
                <a:sym typeface="Helvetica Neue"/>
              </a:rPr>
            </a:br>
            <a:r>
              <a:rPr lang="en-US" sz="2400" dirty="0">
                <a:solidFill>
                  <a:srgbClr val="63666A"/>
                </a:solidFill>
                <a:sym typeface="Helvetica Neue"/>
              </a:rPr>
              <a:t>The contents of this document do not necessarily reflect the views and policies of the Environmental Protection Agency, nor does the EPA endorse trade names or recommend the use of commercial products mentioned in this document.</a:t>
            </a:r>
          </a:p>
          <a:p>
            <a:pPr lvl="0"/>
            <a:endParaRPr lang="en-US" sz="2400" dirty="0"/>
          </a:p>
        </p:txBody>
      </p:sp>
      <p:pic>
        <p:nvPicPr>
          <p:cNvPr id="11" name="Picture 10" descr="Logo&#10;&#10;Description automatically generated">
            <a:extLst>
              <a:ext uri="{FF2B5EF4-FFF2-40B4-BE49-F238E27FC236}">
                <a16:creationId xmlns:a16="http://schemas.microsoft.com/office/drawing/2014/main" id="{87A31FE3-5140-4B56-9256-197546D5825E}"/>
              </a:ext>
            </a:extLst>
          </p:cNvPr>
          <p:cNvPicPr>
            <a:picLocks noChangeAspect="1"/>
          </p:cNvPicPr>
          <p:nvPr/>
        </p:nvPicPr>
        <p:blipFill>
          <a:blip r:embed="rId2"/>
          <a:stretch>
            <a:fillRect/>
          </a:stretch>
        </p:blipFill>
        <p:spPr>
          <a:xfrm>
            <a:off x="7779245" y="398353"/>
            <a:ext cx="899345" cy="554179"/>
          </a:xfrm>
          <a:prstGeom prst="rect">
            <a:avLst/>
          </a:prstGeom>
        </p:spPr>
      </p:pic>
    </p:spTree>
    <p:extLst>
      <p:ext uri="{BB962C8B-B14F-4D97-AF65-F5344CB8AC3E}">
        <p14:creationId xmlns:p14="http://schemas.microsoft.com/office/powerpoint/2010/main" val="613424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with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69;p11">
            <a:extLst>
              <a:ext uri="{FF2B5EF4-FFF2-40B4-BE49-F238E27FC236}">
                <a16:creationId xmlns:a16="http://schemas.microsoft.com/office/drawing/2014/main" id="{FE67B478-C1CC-4D22-B086-DD31E37E9325}"/>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720840" y="1143001"/>
            <a:ext cx="7794510" cy="4984147"/>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11" name="Picture 10">
            <a:extLst>
              <a:ext uri="{FF2B5EF4-FFF2-40B4-BE49-F238E27FC236}">
                <a16:creationId xmlns:a16="http://schemas.microsoft.com/office/drawing/2014/main" id="{D0F0E39A-B600-431B-A82B-24CB29631F38}"/>
              </a:ext>
            </a:extLst>
          </p:cNvPr>
          <p:cNvPicPr>
            <a:picLocks noChangeAspect="1"/>
          </p:cNvPicPr>
          <p:nvPr/>
        </p:nvPicPr>
        <p:blipFill>
          <a:blip r:embed="rId2"/>
          <a:stretch>
            <a:fillRect/>
          </a:stretch>
        </p:blipFill>
        <p:spPr>
          <a:xfrm>
            <a:off x="802086" y="5191729"/>
            <a:ext cx="1311424" cy="817264"/>
          </a:xfrm>
          <a:prstGeom prst="rect">
            <a:avLst/>
          </a:prstGeom>
        </p:spPr>
      </p:pic>
    </p:spTree>
    <p:extLst>
      <p:ext uri="{BB962C8B-B14F-4D97-AF65-F5344CB8AC3E}">
        <p14:creationId xmlns:p14="http://schemas.microsoft.com/office/powerpoint/2010/main" val="239442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and Content no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720840" y="1143001"/>
            <a:ext cx="7794510" cy="4984147"/>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6" name="Picture 5">
            <a:extLst>
              <a:ext uri="{FF2B5EF4-FFF2-40B4-BE49-F238E27FC236}">
                <a16:creationId xmlns:a16="http://schemas.microsoft.com/office/drawing/2014/main" id="{09EDC98E-7C23-4EC1-958F-C0D1066F9EE4}"/>
              </a:ext>
            </a:extLst>
          </p:cNvPr>
          <p:cNvPicPr>
            <a:picLocks noChangeAspect="1"/>
          </p:cNvPicPr>
          <p:nvPr/>
        </p:nvPicPr>
        <p:blipFill>
          <a:blip r:embed="rId2"/>
          <a:stretch>
            <a:fillRect/>
          </a:stretch>
        </p:blipFill>
        <p:spPr>
          <a:xfrm>
            <a:off x="802086" y="5191729"/>
            <a:ext cx="1311424" cy="817264"/>
          </a:xfrm>
          <a:prstGeom prst="rect">
            <a:avLst/>
          </a:prstGeom>
        </p:spPr>
      </p:pic>
    </p:spTree>
    <p:extLst>
      <p:ext uri="{BB962C8B-B14F-4D97-AF65-F5344CB8AC3E}">
        <p14:creationId xmlns:p14="http://schemas.microsoft.com/office/powerpoint/2010/main" val="189624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with line-logo lef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8848281E-A9B6-48C6-88CD-7EBFFBC68899}"/>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cxnSp>
        <p:nvCxnSpPr>
          <p:cNvPr id="7" name="Google Shape;70;p11">
            <a:extLst>
              <a:ext uri="{FF2B5EF4-FFF2-40B4-BE49-F238E27FC236}">
                <a16:creationId xmlns:a16="http://schemas.microsoft.com/office/drawing/2014/main" id="{56D933C6-510D-492F-B0BB-5DA9C72A6A92}"/>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8" name="Google Shape;73;p11">
            <a:extLst>
              <a:ext uri="{FF2B5EF4-FFF2-40B4-BE49-F238E27FC236}">
                <a16:creationId xmlns:a16="http://schemas.microsoft.com/office/drawing/2014/main" id="{486B749C-0A90-4A76-B7AD-FE959B414797}"/>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9" name="Title 1">
            <a:extLst>
              <a:ext uri="{FF2B5EF4-FFF2-40B4-BE49-F238E27FC236}">
                <a16:creationId xmlns:a16="http://schemas.microsoft.com/office/drawing/2014/main" id="{9D01A954-025D-421C-B1B7-E8328E15D51A}"/>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10" name="Picture 9">
            <a:extLst>
              <a:ext uri="{FF2B5EF4-FFF2-40B4-BE49-F238E27FC236}">
                <a16:creationId xmlns:a16="http://schemas.microsoft.com/office/drawing/2014/main" id="{7881D630-BA29-490C-A2A4-772E3EEC15C0}"/>
              </a:ext>
            </a:extLst>
          </p:cNvPr>
          <p:cNvPicPr>
            <a:picLocks noChangeAspect="1"/>
          </p:cNvPicPr>
          <p:nvPr/>
        </p:nvPicPr>
        <p:blipFill>
          <a:blip r:embed="rId3"/>
          <a:stretch>
            <a:fillRect/>
          </a:stretch>
        </p:blipFill>
        <p:spPr>
          <a:xfrm>
            <a:off x="509063" y="5357937"/>
            <a:ext cx="1311424" cy="817264"/>
          </a:xfrm>
          <a:prstGeom prst="rect">
            <a:avLst/>
          </a:prstGeom>
        </p:spPr>
      </p:pic>
    </p:spTree>
    <p:custDataLst>
      <p:tags r:id="rId1"/>
    </p:custDataLst>
    <p:extLst>
      <p:ext uri="{BB962C8B-B14F-4D97-AF65-F5344CB8AC3E}">
        <p14:creationId xmlns:p14="http://schemas.microsoft.com/office/powerpoint/2010/main" val="4190871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cxnSp>
        <p:nvCxnSpPr>
          <p:cNvPr id="7" name="Google Shape;69;p11">
            <a:extLst>
              <a:ext uri="{FF2B5EF4-FFF2-40B4-BE49-F238E27FC236}">
                <a16:creationId xmlns:a16="http://schemas.microsoft.com/office/drawing/2014/main" id="{7028525D-7806-4984-A7AA-66A0AAA637BB}"/>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pic>
        <p:nvPicPr>
          <p:cNvPr id="8" name="Picture 7">
            <a:extLst>
              <a:ext uri="{FF2B5EF4-FFF2-40B4-BE49-F238E27FC236}">
                <a16:creationId xmlns:a16="http://schemas.microsoft.com/office/drawing/2014/main" id="{5936BA0D-EA1F-49E1-9187-7FEC3C51D32A}"/>
              </a:ext>
            </a:extLst>
          </p:cNvPr>
          <p:cNvPicPr>
            <a:picLocks noChangeAspect="1"/>
          </p:cNvPicPr>
          <p:nvPr/>
        </p:nvPicPr>
        <p:blipFill>
          <a:blip r:embed="rId3"/>
          <a:stretch>
            <a:fillRect/>
          </a:stretch>
        </p:blipFill>
        <p:spPr>
          <a:xfrm>
            <a:off x="425200" y="5391234"/>
            <a:ext cx="1311424" cy="817264"/>
          </a:xfrm>
          <a:prstGeom prst="rect">
            <a:avLst/>
          </a:prstGeom>
        </p:spPr>
      </p:pic>
    </p:spTree>
    <p:extLst>
      <p:ext uri="{BB962C8B-B14F-4D97-AF65-F5344CB8AC3E}">
        <p14:creationId xmlns:p14="http://schemas.microsoft.com/office/powerpoint/2010/main" val="120640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 Content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cxnSp>
        <p:nvCxnSpPr>
          <p:cNvPr id="7" name="Google Shape;69;p11">
            <a:extLst>
              <a:ext uri="{FF2B5EF4-FFF2-40B4-BE49-F238E27FC236}">
                <a16:creationId xmlns:a16="http://schemas.microsoft.com/office/drawing/2014/main" id="{7028525D-7806-4984-A7AA-66A0AAA637BB}"/>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 Placeholder 2">
            <a:extLst>
              <a:ext uri="{FF2B5EF4-FFF2-40B4-BE49-F238E27FC236}">
                <a16:creationId xmlns:a16="http://schemas.microsoft.com/office/drawing/2014/main" id="{C43E15B2-A0A6-4539-8130-98E67DAE2B7F}"/>
              </a:ext>
            </a:extLst>
          </p:cNvPr>
          <p:cNvSpPr>
            <a:spLocks noGrp="1"/>
          </p:cNvSpPr>
          <p:nvPr>
            <p:ph type="body" sz="quarter" idx="10"/>
          </p:nvPr>
        </p:nvSpPr>
        <p:spPr>
          <a:xfrm>
            <a:off x="720331" y="1393799"/>
            <a:ext cx="7008017" cy="4740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0F42F3F6-FA7A-4EEA-932D-84C84C1EEBAF}"/>
              </a:ext>
            </a:extLst>
          </p:cNvPr>
          <p:cNvPicPr>
            <a:picLocks noChangeAspect="1"/>
          </p:cNvPicPr>
          <p:nvPr/>
        </p:nvPicPr>
        <p:blipFill>
          <a:blip r:embed="rId3"/>
          <a:stretch>
            <a:fillRect/>
          </a:stretch>
        </p:blipFill>
        <p:spPr>
          <a:xfrm>
            <a:off x="759941" y="5216667"/>
            <a:ext cx="1311424" cy="817264"/>
          </a:xfrm>
          <a:prstGeom prst="rect">
            <a:avLst/>
          </a:prstGeom>
        </p:spPr>
      </p:pic>
    </p:spTree>
    <p:extLst>
      <p:ext uri="{BB962C8B-B14F-4D97-AF65-F5344CB8AC3E}">
        <p14:creationId xmlns:p14="http://schemas.microsoft.com/office/powerpoint/2010/main" val="43925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picture-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720840" y="1274820"/>
            <a:ext cx="7794509" cy="5406968"/>
          </a:xfrm>
          <a:effectLst>
            <a:outerShdw blurRad="50800" dist="38100" dir="8100000" algn="tr" rotWithShape="0">
              <a:prstClr val="black">
                <a:alpha val="40000"/>
              </a:prstClr>
            </a:outerShdw>
          </a:effectLst>
        </p:spPr>
        <p:txBody>
          <a:bodyPr/>
          <a:lstStyle/>
          <a:p>
            <a:r>
              <a:rPr lang="en-US"/>
              <a:t>Click icon to add picture</a:t>
            </a:r>
          </a:p>
        </p:txBody>
      </p:sp>
      <p:sp>
        <p:nvSpPr>
          <p:cNvPr id="7" name="Title 1">
            <a:extLst>
              <a:ext uri="{FF2B5EF4-FFF2-40B4-BE49-F238E27FC236}">
                <a16:creationId xmlns:a16="http://schemas.microsoft.com/office/drawing/2014/main" id="{68B71D43-E54F-4DBF-89F7-46EBDCF6A34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8" name="Picture 7">
            <a:extLst>
              <a:ext uri="{FF2B5EF4-FFF2-40B4-BE49-F238E27FC236}">
                <a16:creationId xmlns:a16="http://schemas.microsoft.com/office/drawing/2014/main" id="{B6B89D4A-1672-49F9-8AF2-5881220F7BC0}"/>
              </a:ext>
            </a:extLst>
          </p:cNvPr>
          <p:cNvPicPr>
            <a:picLocks noChangeAspect="1"/>
          </p:cNvPicPr>
          <p:nvPr/>
        </p:nvPicPr>
        <p:blipFill>
          <a:blip r:embed="rId3"/>
          <a:stretch>
            <a:fillRect/>
          </a:stretch>
        </p:blipFill>
        <p:spPr>
          <a:xfrm>
            <a:off x="867853" y="5781932"/>
            <a:ext cx="1311424" cy="817264"/>
          </a:xfrm>
          <a:prstGeom prst="rect">
            <a:avLst/>
          </a:prstGeom>
        </p:spPr>
      </p:pic>
    </p:spTree>
    <p:custDataLst>
      <p:tags r:id="rId1"/>
    </p:custDataLst>
    <p:extLst>
      <p:ext uri="{BB962C8B-B14F-4D97-AF65-F5344CB8AC3E}">
        <p14:creationId xmlns:p14="http://schemas.microsoft.com/office/powerpoint/2010/main" val="3871463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logo right-shape on bottom">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3"/>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037AD276-16D6-49FC-8081-89064E2CBEAA}"/>
              </a:ext>
            </a:extLst>
          </p:cNvPr>
          <p:cNvSpPr>
            <a:spLocks noGrp="1"/>
          </p:cNvSpPr>
          <p:nvPr>
            <p:ph type="body" sz="quarter" idx="10"/>
          </p:nvPr>
        </p:nvSpPr>
        <p:spPr>
          <a:xfrm>
            <a:off x="720329" y="1358901"/>
            <a:ext cx="7008017" cy="2538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1167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pic>
        <p:nvPicPr>
          <p:cNvPr id="4" name="Picture 3">
            <a:extLst>
              <a:ext uri="{FF2B5EF4-FFF2-40B4-BE49-F238E27FC236}">
                <a16:creationId xmlns:a16="http://schemas.microsoft.com/office/drawing/2014/main" id="{77CC1BE6-C20B-4B51-9379-F7A92CF4284F}"/>
              </a:ext>
            </a:extLst>
          </p:cNvPr>
          <p:cNvPicPr>
            <a:picLocks noChangeAspect="1"/>
          </p:cNvPicPr>
          <p:nvPr/>
        </p:nvPicPr>
        <p:blipFill>
          <a:blip r:embed="rId2"/>
          <a:stretch>
            <a:fillRect/>
          </a:stretch>
        </p:blipFill>
        <p:spPr>
          <a:xfrm>
            <a:off x="253698" y="5840121"/>
            <a:ext cx="1311424" cy="817264"/>
          </a:xfrm>
          <a:prstGeom prst="rect">
            <a:avLst/>
          </a:prstGeom>
        </p:spPr>
      </p:pic>
    </p:spTree>
    <p:extLst>
      <p:ext uri="{BB962C8B-B14F-4D97-AF65-F5344CB8AC3E}">
        <p14:creationId xmlns:p14="http://schemas.microsoft.com/office/powerpoint/2010/main" val="3228649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logo righ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A526DEE-1516-4348-BF47-0C600DD7AD6D}"/>
              </a:ext>
            </a:extLst>
          </p:cNvPr>
          <p:cNvPicPr>
            <a:picLocks noChangeAspect="1"/>
          </p:cNvPicPr>
          <p:nvPr/>
        </p:nvPicPr>
        <p:blipFill>
          <a:blip r:embed="rId2"/>
          <a:stretch>
            <a:fillRect/>
          </a:stretch>
        </p:blipFill>
        <p:spPr>
          <a:xfrm>
            <a:off x="7779245" y="398353"/>
            <a:ext cx="899345" cy="554179"/>
          </a:xfrm>
          <a:prstGeom prst="rect">
            <a:avLst/>
          </a:prstGeom>
        </p:spPr>
      </p:pic>
      <p:pic>
        <p:nvPicPr>
          <p:cNvPr id="3" name="Picture 2">
            <a:extLst>
              <a:ext uri="{FF2B5EF4-FFF2-40B4-BE49-F238E27FC236}">
                <a16:creationId xmlns:a16="http://schemas.microsoft.com/office/drawing/2014/main" id="{3F4E17CD-277F-4565-B3EC-AC6B59E558B0}"/>
              </a:ext>
            </a:extLst>
          </p:cNvPr>
          <p:cNvPicPr>
            <a:picLocks noChangeAspect="1"/>
          </p:cNvPicPr>
          <p:nvPr/>
        </p:nvPicPr>
        <p:blipFill>
          <a:blip r:embed="rId3"/>
          <a:stretch>
            <a:fillRect/>
          </a:stretch>
        </p:blipFill>
        <p:spPr>
          <a:xfrm>
            <a:off x="163350" y="5881685"/>
            <a:ext cx="1311424" cy="817264"/>
          </a:xfrm>
          <a:prstGeom prst="rect">
            <a:avLst/>
          </a:prstGeom>
        </p:spPr>
      </p:pic>
    </p:spTree>
    <p:extLst>
      <p:ext uri="{BB962C8B-B14F-4D97-AF65-F5344CB8AC3E}">
        <p14:creationId xmlns:p14="http://schemas.microsoft.com/office/powerpoint/2010/main" val="1189237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ogo left-big picture">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622697" y="100014"/>
            <a:ext cx="8342709" cy="6581775"/>
          </a:xfrm>
          <a:effectLst>
            <a:outerShdw blurRad="50800" dist="38100" dir="8100000" algn="tr" rotWithShape="0">
              <a:prstClr val="black">
                <a:alpha val="40000"/>
              </a:prstClr>
            </a:outerShdw>
          </a:effectLst>
        </p:spPr>
        <p:txBody>
          <a:bodyPr/>
          <a:lstStyle/>
          <a:p>
            <a:r>
              <a:rPr lang="en-US"/>
              <a:t>Click icon to add picture</a:t>
            </a:r>
          </a:p>
        </p:txBody>
      </p:sp>
      <p:pic>
        <p:nvPicPr>
          <p:cNvPr id="7" name="Picture 6">
            <a:extLst>
              <a:ext uri="{FF2B5EF4-FFF2-40B4-BE49-F238E27FC236}">
                <a16:creationId xmlns:a16="http://schemas.microsoft.com/office/drawing/2014/main" id="{CAA19EAA-21B2-4AD4-ABAC-A15F6A0090D0}"/>
              </a:ext>
            </a:extLst>
          </p:cNvPr>
          <p:cNvPicPr>
            <a:picLocks noChangeAspect="1"/>
          </p:cNvPicPr>
          <p:nvPr/>
        </p:nvPicPr>
        <p:blipFill>
          <a:blip r:embed="rId3"/>
          <a:stretch>
            <a:fillRect/>
          </a:stretch>
        </p:blipFill>
        <p:spPr>
          <a:xfrm>
            <a:off x="892791" y="5740368"/>
            <a:ext cx="1311424" cy="817264"/>
          </a:xfrm>
          <a:prstGeom prst="rect">
            <a:avLst/>
          </a:prstGeom>
        </p:spPr>
      </p:pic>
    </p:spTree>
    <p:custDataLst>
      <p:tags r:id="rId1"/>
    </p:custDataLst>
    <p:extLst>
      <p:ext uri="{BB962C8B-B14F-4D97-AF65-F5344CB8AC3E}">
        <p14:creationId xmlns:p14="http://schemas.microsoft.com/office/powerpoint/2010/main" val="669078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Content-picture right/full-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3">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287441" y="0"/>
            <a:ext cx="4856559" cy="6858000"/>
          </a:xfrm>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custDataLst>
      <p:tags r:id="rId1"/>
    </p:custDataLst>
    <p:extLst>
      <p:ext uri="{BB962C8B-B14F-4D97-AF65-F5344CB8AC3E}">
        <p14:creationId xmlns:p14="http://schemas.microsoft.com/office/powerpoint/2010/main" val="2587991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Content-picture right/8.5x11-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750541" y="0"/>
            <a:ext cx="3974638" cy="6858000"/>
          </a:xfrm>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extLst>
      <p:ext uri="{BB962C8B-B14F-4D97-AF65-F5344CB8AC3E}">
        <p14:creationId xmlns:p14="http://schemas.microsoft.com/office/powerpoint/2010/main" val="340966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Content-2 pictures right-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692584" y="346726"/>
            <a:ext cx="1854831" cy="3200400"/>
          </a:xfrm>
          <a:effectLst>
            <a:outerShdw blurRad="50800" dist="38100" dir="8100000" algn="tr" rotWithShape="0">
              <a:prstClr val="black">
                <a:alpha val="40000"/>
              </a:prstClr>
            </a:outerShdw>
          </a:effectLst>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6961036" y="2627086"/>
            <a:ext cx="1854831" cy="3200400"/>
          </a:xfrm>
          <a:effectLst>
            <a:outerShdw blurRad="50800" dist="38100" dir="8100000" algn="tr" rotWithShape="0">
              <a:prstClr val="black">
                <a:alpha val="40000"/>
              </a:prstClr>
            </a:outerShdw>
          </a:effectLst>
        </p:spPr>
        <p:txBody>
          <a:bodyPr/>
          <a:lstStyle/>
          <a:p>
            <a:r>
              <a:rPr lang="en-US"/>
              <a:t>Click icon to add picture</a:t>
            </a:r>
          </a:p>
        </p:txBody>
      </p:sp>
    </p:spTree>
    <p:extLst>
      <p:ext uri="{BB962C8B-B14F-4D97-AF65-F5344CB8AC3E}">
        <p14:creationId xmlns:p14="http://schemas.microsoft.com/office/powerpoint/2010/main" val="2074981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Content-picture left/full-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0" y="0"/>
            <a:ext cx="4856559" cy="6858000"/>
          </a:xfrm>
        </p:spPr>
        <p:txBody>
          <a:bodyPr/>
          <a:lstStyle>
            <a:lvl1pPr marL="0" indent="0">
              <a:buNone/>
              <a:defRPr/>
            </a:lvl1pPr>
          </a:lstStyle>
          <a:p>
            <a:r>
              <a:rPr lang="en-US"/>
              <a:t>Click icon to add picture</a:t>
            </a:r>
            <a:endParaRPr lang="en-US" dirty="0"/>
          </a:p>
        </p:txBody>
      </p:sp>
      <p:pic>
        <p:nvPicPr>
          <p:cNvPr id="8" name="Google Shape;142;p23">
            <a:extLst>
              <a:ext uri="{FF2B5EF4-FFF2-40B4-BE49-F238E27FC236}">
                <a16:creationId xmlns:a16="http://schemas.microsoft.com/office/drawing/2014/main" id="{A9EAD9DE-035A-4EF0-9156-6B7521D0929E}"/>
              </a:ext>
            </a:extLst>
          </p:cNvPr>
          <p:cNvPicPr preferRelativeResize="0"/>
          <p:nvPr/>
        </p:nvPicPr>
        <p:blipFill>
          <a:blip r:embed="rId3">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custDataLst>
      <p:tags r:id="rId1"/>
    </p:custDataLst>
    <p:extLst>
      <p:ext uri="{BB962C8B-B14F-4D97-AF65-F5344CB8AC3E}">
        <p14:creationId xmlns:p14="http://schemas.microsoft.com/office/powerpoint/2010/main" val="1727785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Content-picture left/8.5x11-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oogle Shape;142;p23">
            <a:extLst>
              <a:ext uri="{FF2B5EF4-FFF2-40B4-BE49-F238E27FC236}">
                <a16:creationId xmlns:a16="http://schemas.microsoft.com/office/drawing/2014/main" id="{A9EAD9DE-035A-4EF0-9156-6B7521D0929E}"/>
              </a:ext>
            </a:extLst>
          </p:cNvPr>
          <p:cNvPicPr preferRelativeResize="0"/>
          <p:nvPr/>
        </p:nvPicPr>
        <p:blipFill>
          <a:blip r:embed="rId2">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7" name="Picture Placeholder 3">
            <a:extLst>
              <a:ext uri="{FF2B5EF4-FFF2-40B4-BE49-F238E27FC236}">
                <a16:creationId xmlns:a16="http://schemas.microsoft.com/office/drawing/2014/main" id="{37AE53CE-F2DA-427F-98EC-F72BDA2E9D29}"/>
              </a:ext>
            </a:extLst>
          </p:cNvPr>
          <p:cNvSpPr>
            <a:spLocks noGrp="1"/>
          </p:cNvSpPr>
          <p:nvPr>
            <p:ph type="pic" sz="quarter" idx="10"/>
          </p:nvPr>
        </p:nvSpPr>
        <p:spPr>
          <a:xfrm>
            <a:off x="430483" y="0"/>
            <a:ext cx="3974638" cy="6858000"/>
          </a:xfrm>
        </p:spPr>
        <p:txBody>
          <a:bodyPr/>
          <a:lstStyle/>
          <a:p>
            <a:r>
              <a:rPr lang="en-US"/>
              <a:t>Click icon to add picture</a:t>
            </a:r>
          </a:p>
        </p:txBody>
      </p:sp>
    </p:spTree>
    <p:extLst>
      <p:ext uri="{BB962C8B-B14F-4D97-AF65-F5344CB8AC3E}">
        <p14:creationId xmlns:p14="http://schemas.microsoft.com/office/powerpoint/2010/main" val="950822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Content-2 pictures left-logo bottom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47704B-EFD4-48AE-9EBC-E97C51970C01}"/>
              </a:ext>
            </a:extLst>
          </p:cNvPr>
          <p:cNvPicPr>
            <a:picLocks noChangeAspect="1"/>
          </p:cNvPicPr>
          <p:nvPr/>
        </p:nvPicPr>
        <p:blipFill>
          <a:blip r:embed="rId2"/>
          <a:stretch>
            <a:fillRect/>
          </a:stretch>
        </p:blipFill>
        <p:spPr>
          <a:xfrm>
            <a:off x="0" y="0"/>
            <a:ext cx="4855464" cy="6858000"/>
          </a:xfrm>
          <a:prstGeom prst="rect">
            <a:avLst/>
          </a:prstGeom>
        </p:spPr>
      </p:pic>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5084544" y="1150711"/>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38368" y="346726"/>
            <a:ext cx="1854831" cy="3200400"/>
          </a:xfrm>
          <a:effectLst>
            <a:outerShdw blurRad="50800" dist="38100" dir="8100000" algn="tr" rotWithShape="0">
              <a:prstClr val="black">
                <a:alpha val="40000"/>
              </a:prstClr>
            </a:outerShdw>
          </a:effectLst>
        </p:spPr>
        <p:txBody>
          <a:bodyPr/>
          <a:lstStyle/>
          <a:p>
            <a:r>
              <a:rPr lang="en-US"/>
              <a:t>Click icon to add picture</a:t>
            </a:r>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5084544"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2717169" y="2634797"/>
            <a:ext cx="1854831" cy="3200400"/>
          </a:xfrm>
          <a:effectLst>
            <a:outerShdw blurRad="50800" dist="38100" dir="8100000" algn="tr" rotWithShape="0">
              <a:prstClr val="black">
                <a:alpha val="40000"/>
              </a:prstClr>
            </a:outerShdw>
          </a:effectLst>
        </p:spPr>
        <p:txBody>
          <a:bodyPr/>
          <a:lstStyle/>
          <a:p>
            <a:r>
              <a:rPr lang="en-US"/>
              <a:t>Click icon to add picture</a:t>
            </a:r>
            <a:endParaRPr lang="en-US" dirty="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3">
            <a:alphaModFix/>
          </a:blip>
          <a:stretch>
            <a:fillRect/>
          </a:stretch>
        </p:blipFill>
        <p:spPr>
          <a:xfrm>
            <a:off x="7018710" y="5953383"/>
            <a:ext cx="1862299" cy="444333"/>
          </a:xfrm>
          <a:prstGeom prst="rect">
            <a:avLst/>
          </a:prstGeom>
          <a:noFill/>
          <a:ln>
            <a:noFill/>
          </a:ln>
        </p:spPr>
      </p:pic>
    </p:spTree>
    <p:extLst>
      <p:ext uri="{BB962C8B-B14F-4D97-AF65-F5344CB8AC3E}">
        <p14:creationId xmlns:p14="http://schemas.microsoft.com/office/powerpoint/2010/main" val="2492694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reen Title and Content-logo top left">
    <p:bg>
      <p:bgPr>
        <a:solidFill>
          <a:srgbClr val="A1B77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2987899"/>
            <a:ext cx="4070101" cy="3641501"/>
          </a:xfrm>
        </p:spPr>
        <p:txBody>
          <a:bodyPr/>
          <a:lstStyle>
            <a:lvl1pPr>
              <a:buClr>
                <a:srgbClr val="3876B0"/>
              </a:buClr>
              <a:defRPr sz="2400">
                <a:solidFill>
                  <a:schemeClr val="bg1"/>
                </a:solidFill>
                <a:latin typeface="Helvetica Neue" panose="02000503000000020004" pitchFamily="2"/>
              </a:defRPr>
            </a:lvl1pPr>
            <a:lvl2pPr>
              <a:buClr>
                <a:srgbClr val="3876B0"/>
              </a:buClr>
              <a:defRPr sz="2100">
                <a:solidFill>
                  <a:schemeClr val="bg1"/>
                </a:solidFill>
                <a:latin typeface="Helvetica Neue" panose="02000503000000020004" pitchFamily="2"/>
              </a:defRPr>
            </a:lvl2pPr>
            <a:lvl3pPr>
              <a:buClr>
                <a:srgbClr val="3876B0"/>
              </a:buClr>
              <a:defRPr sz="1800">
                <a:solidFill>
                  <a:schemeClr val="bg1"/>
                </a:solidFill>
                <a:latin typeface="Helvetica Neue" panose="02000503000000020004" pitchFamily="2"/>
              </a:defRPr>
            </a:lvl3pPr>
            <a:lvl4pPr>
              <a:buClr>
                <a:srgbClr val="3876B0"/>
              </a:buClr>
              <a:defRPr sz="1800">
                <a:solidFill>
                  <a:schemeClr val="bg1"/>
                </a:solidFill>
                <a:latin typeface="Helvetica Neue" panose="02000503000000020004" pitchFamily="2"/>
              </a:defRPr>
            </a:lvl4pPr>
            <a:lvl5pPr>
              <a:buClr>
                <a:srgbClr val="3876B0"/>
              </a:buClr>
              <a:defRPr sz="1800">
                <a:solidFill>
                  <a:schemeClr val="bg1"/>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2039379"/>
            <a:ext cx="4070100" cy="685800"/>
          </a:xfrm>
        </p:spPr>
        <p:txBody>
          <a:bodyPr vert="horz" lIns="91440" tIns="45720" rIns="91440" bIns="45720" rtlCol="0" anchor="t">
            <a:normAutofit/>
          </a:bodyPr>
          <a:lstStyle>
            <a:lvl1pPr>
              <a:defRPr lang="en-US" sz="2700" b="1">
                <a:solidFill>
                  <a:schemeClr val="bg1"/>
                </a:solidFill>
                <a:latin typeface="Helvetica Neue" panose="02000503000000020004" pitchFamily="2"/>
              </a:defRPr>
            </a:lvl1pPr>
          </a:lstStyle>
          <a:p>
            <a:pPr lvl="0"/>
            <a:r>
              <a:rPr lang="en-US"/>
              <a:t>Click to edit Master title style</a:t>
            </a:r>
            <a:endParaRPr lang="en-US" dirty="0"/>
          </a:p>
        </p:txBody>
      </p:sp>
    </p:spTree>
    <p:extLst>
      <p:ext uri="{BB962C8B-B14F-4D97-AF65-F5344CB8AC3E}">
        <p14:creationId xmlns:p14="http://schemas.microsoft.com/office/powerpoint/2010/main" val="486029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elists' picture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3"/>
          <a:stretch>
            <a:fillRect/>
          </a:stretch>
        </p:blipFill>
        <p:spPr>
          <a:xfrm>
            <a:off x="7779245" y="398353"/>
            <a:ext cx="899345" cy="554179"/>
          </a:xfrm>
          <a:prstGeom prst="rect">
            <a:avLst/>
          </a:prstGeom>
        </p:spPr>
      </p:pic>
      <p:sp>
        <p:nvSpPr>
          <p:cNvPr id="2" name="TextBox 1">
            <a:extLst>
              <a:ext uri="{FF2B5EF4-FFF2-40B4-BE49-F238E27FC236}">
                <a16:creationId xmlns:a16="http://schemas.microsoft.com/office/drawing/2014/main" id="{48F3A908-0454-45F1-B69F-B26BD5822548}"/>
              </a:ext>
            </a:extLst>
          </p:cNvPr>
          <p:cNvSpPr txBox="1"/>
          <p:nvPr/>
        </p:nvSpPr>
        <p:spPr>
          <a:xfrm>
            <a:off x="720840" y="373766"/>
            <a:ext cx="6752879" cy="590931"/>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latin typeface="Helvetica Neue" panose="02000503000000020004" pitchFamily="2"/>
              </a:rPr>
              <a:t>Our Panel</a:t>
            </a:r>
          </a:p>
        </p:txBody>
      </p:sp>
      <p:sp>
        <p:nvSpPr>
          <p:cNvPr id="7" name="Picture Placeholder 2">
            <a:extLst>
              <a:ext uri="{FF2B5EF4-FFF2-40B4-BE49-F238E27FC236}">
                <a16:creationId xmlns:a16="http://schemas.microsoft.com/office/drawing/2014/main" id="{F4E0EBBC-3F9D-43DA-A176-5BDA37181168}"/>
              </a:ext>
            </a:extLst>
          </p:cNvPr>
          <p:cNvSpPr>
            <a:spLocks noGrp="1"/>
          </p:cNvSpPr>
          <p:nvPr>
            <p:ph type="pic" sz="quarter" idx="14"/>
          </p:nvPr>
        </p:nvSpPr>
        <p:spPr>
          <a:xfrm>
            <a:off x="87522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1744F8B0-6468-4D98-9C4C-3206243ED311}"/>
              </a:ext>
            </a:extLst>
          </p:cNvPr>
          <p:cNvSpPr>
            <a:spLocks noGrp="1"/>
          </p:cNvSpPr>
          <p:nvPr>
            <p:ph type="pic" sz="quarter" idx="15"/>
          </p:nvPr>
        </p:nvSpPr>
        <p:spPr>
          <a:xfrm>
            <a:off x="3740151"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9" name="Picture Placeholder 2">
            <a:extLst>
              <a:ext uri="{FF2B5EF4-FFF2-40B4-BE49-F238E27FC236}">
                <a16:creationId xmlns:a16="http://schemas.microsoft.com/office/drawing/2014/main" id="{D7F4671A-8066-4803-BE33-98F7032A36F0}"/>
              </a:ext>
            </a:extLst>
          </p:cNvPr>
          <p:cNvSpPr>
            <a:spLocks noGrp="1"/>
          </p:cNvSpPr>
          <p:nvPr>
            <p:ph type="pic" sz="quarter" idx="16"/>
          </p:nvPr>
        </p:nvSpPr>
        <p:spPr>
          <a:xfrm>
            <a:off x="660507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10" name="Text Placeholder 26">
            <a:extLst>
              <a:ext uri="{FF2B5EF4-FFF2-40B4-BE49-F238E27FC236}">
                <a16:creationId xmlns:a16="http://schemas.microsoft.com/office/drawing/2014/main" id="{890FBCC7-C482-4211-A734-01E50F3909DC}"/>
              </a:ext>
            </a:extLst>
          </p:cNvPr>
          <p:cNvSpPr>
            <a:spLocks noGrp="1"/>
          </p:cNvSpPr>
          <p:nvPr>
            <p:ph type="body" sz="quarter" idx="18" hasCustomPrompt="1"/>
          </p:nvPr>
        </p:nvSpPr>
        <p:spPr>
          <a:xfrm>
            <a:off x="3413688"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1" name="Text Placeholder 26">
            <a:extLst>
              <a:ext uri="{FF2B5EF4-FFF2-40B4-BE49-F238E27FC236}">
                <a16:creationId xmlns:a16="http://schemas.microsoft.com/office/drawing/2014/main" id="{6D8A8969-2780-4361-B09C-F456216CB56F}"/>
              </a:ext>
            </a:extLst>
          </p:cNvPr>
          <p:cNvSpPr>
            <a:spLocks noGrp="1"/>
          </p:cNvSpPr>
          <p:nvPr>
            <p:ph type="body" sz="quarter" idx="19" hasCustomPrompt="1"/>
          </p:nvPr>
        </p:nvSpPr>
        <p:spPr>
          <a:xfrm>
            <a:off x="6278100"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2" name="Text Placeholder 26">
            <a:extLst>
              <a:ext uri="{FF2B5EF4-FFF2-40B4-BE49-F238E27FC236}">
                <a16:creationId xmlns:a16="http://schemas.microsoft.com/office/drawing/2014/main" id="{B75444FA-1081-4A8E-BE23-8B074C9BE037}"/>
              </a:ext>
            </a:extLst>
          </p:cNvPr>
          <p:cNvSpPr>
            <a:spLocks noGrp="1"/>
          </p:cNvSpPr>
          <p:nvPr>
            <p:ph type="body" sz="quarter" idx="17"/>
          </p:nvPr>
        </p:nvSpPr>
        <p:spPr>
          <a:xfrm>
            <a:off x="549276"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0"/>
            <a:r>
              <a:rPr lang="en-US"/>
              <a:t>Edit Master text styles</a:t>
            </a:r>
          </a:p>
          <a:p>
            <a:pPr lvl="1"/>
            <a:r>
              <a:rPr lang="en-US"/>
              <a:t>Second level</a:t>
            </a:r>
          </a:p>
        </p:txBody>
      </p:sp>
      <p:sp>
        <p:nvSpPr>
          <p:cNvPr id="13" name="Text Placeholder 28">
            <a:extLst>
              <a:ext uri="{FF2B5EF4-FFF2-40B4-BE49-F238E27FC236}">
                <a16:creationId xmlns:a16="http://schemas.microsoft.com/office/drawing/2014/main" id="{4862431E-DA8D-4943-BF55-24A04F3E46DD}"/>
              </a:ext>
            </a:extLst>
          </p:cNvPr>
          <p:cNvSpPr>
            <a:spLocks noGrp="1"/>
          </p:cNvSpPr>
          <p:nvPr>
            <p:ph type="body" sz="quarter" idx="22" hasCustomPrompt="1"/>
          </p:nvPr>
        </p:nvSpPr>
        <p:spPr>
          <a:xfrm>
            <a:off x="6533801" y="4267202"/>
            <a:ext cx="1806575" cy="772583"/>
          </a:xfrm>
        </p:spPr>
        <p:txBody>
          <a:bodyPr anchor="t"/>
          <a:lstStyle>
            <a:lvl1pPr marL="114297" indent="0" algn="ctr">
              <a:buNone/>
              <a:defRPr sz="1200">
                <a:latin typeface="Helvetica Neue" panose="02000503000000020004" pitchFamily="2"/>
              </a:defRPr>
            </a:lvl1pPr>
          </a:lstStyle>
          <a:p>
            <a:pPr lvl="0"/>
            <a:r>
              <a:rPr lang="en-US" dirty="0"/>
              <a:t>Role</a:t>
            </a:r>
          </a:p>
        </p:txBody>
      </p:sp>
      <p:sp>
        <p:nvSpPr>
          <p:cNvPr id="14" name="Text Placeholder 28">
            <a:extLst>
              <a:ext uri="{FF2B5EF4-FFF2-40B4-BE49-F238E27FC236}">
                <a16:creationId xmlns:a16="http://schemas.microsoft.com/office/drawing/2014/main" id="{87C2A6DF-6CFF-4EBA-B475-3A312948D2B1}"/>
              </a:ext>
            </a:extLst>
          </p:cNvPr>
          <p:cNvSpPr>
            <a:spLocks noGrp="1"/>
          </p:cNvSpPr>
          <p:nvPr>
            <p:ph type="body" sz="quarter" idx="21" hasCustomPrompt="1"/>
          </p:nvPr>
        </p:nvSpPr>
        <p:spPr>
          <a:xfrm>
            <a:off x="3668481" y="4267202"/>
            <a:ext cx="1806575" cy="772583"/>
          </a:xfrm>
        </p:spPr>
        <p:txBody>
          <a:bodyPr anchor="t"/>
          <a:lstStyle>
            <a:lvl1pPr marL="114297" indent="0" algn="ctr">
              <a:buNone/>
              <a:defRPr sz="1200">
                <a:solidFill>
                  <a:srgbClr val="63666A"/>
                </a:solidFill>
                <a:latin typeface="Helvetica Neue" panose="02000503000000020004" pitchFamily="2"/>
              </a:defRPr>
            </a:lvl1pPr>
          </a:lstStyle>
          <a:p>
            <a:pPr lvl="0"/>
            <a:r>
              <a:rPr lang="en-US" dirty="0"/>
              <a:t>Role</a:t>
            </a:r>
          </a:p>
        </p:txBody>
      </p:sp>
      <p:sp>
        <p:nvSpPr>
          <p:cNvPr id="15" name="Text Placeholder 28">
            <a:extLst>
              <a:ext uri="{FF2B5EF4-FFF2-40B4-BE49-F238E27FC236}">
                <a16:creationId xmlns:a16="http://schemas.microsoft.com/office/drawing/2014/main" id="{2CBD1273-DE30-4999-8056-9064CF9FFC6A}"/>
              </a:ext>
            </a:extLst>
          </p:cNvPr>
          <p:cNvSpPr>
            <a:spLocks noGrp="1"/>
          </p:cNvSpPr>
          <p:nvPr>
            <p:ph type="body" sz="quarter" idx="20" hasCustomPrompt="1"/>
          </p:nvPr>
        </p:nvSpPr>
        <p:spPr>
          <a:xfrm>
            <a:off x="803276" y="4267202"/>
            <a:ext cx="1806575" cy="772583"/>
          </a:xfrm>
        </p:spPr>
        <p:txBody>
          <a:bodyPr anchor="t"/>
          <a:lstStyle>
            <a:lvl1pPr marL="114297" indent="0" algn="ctr">
              <a:buNone/>
              <a:defRPr sz="1200">
                <a:solidFill>
                  <a:srgbClr val="63666A"/>
                </a:solidFill>
                <a:latin typeface="Helvetica Neue" panose="02000503000000020004" pitchFamily="2"/>
              </a:defRPr>
            </a:lvl1pPr>
          </a:lstStyle>
          <a:p>
            <a:pPr lvl="0"/>
            <a:r>
              <a:rPr lang="en-US" dirty="0"/>
              <a:t>Role</a:t>
            </a:r>
          </a:p>
        </p:txBody>
      </p:sp>
    </p:spTree>
    <p:extLst>
      <p:ext uri="{BB962C8B-B14F-4D97-AF65-F5344CB8AC3E}">
        <p14:creationId xmlns:p14="http://schemas.microsoft.com/office/powerpoint/2010/main" val="2611058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ection Header- title_subtitle-cente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11B33-CA75-4626-9B82-80C54B99690B}"/>
              </a:ext>
            </a:extLst>
          </p:cNvPr>
          <p:cNvSpPr>
            <a:spLocks noGrp="1"/>
          </p:cNvSpPr>
          <p:nvPr>
            <p:ph type="ctrTitle"/>
          </p:nvPr>
        </p:nvSpPr>
        <p:spPr>
          <a:xfrm>
            <a:off x="1143000" y="1122363"/>
            <a:ext cx="6858000" cy="2387600"/>
          </a:xfrm>
        </p:spPr>
        <p:txBody>
          <a:bodyPr anchor="b"/>
          <a:lstStyle>
            <a:lvl1pPr algn="ctr">
              <a:defRPr sz="4500">
                <a:solidFill>
                  <a:srgbClr val="63666A"/>
                </a:solidFill>
                <a:latin typeface="Helvetica Neue" panose="02000503000000020004" pitchFamily="2"/>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EDDEDB-7A01-4342-AB01-A73124AF9270}"/>
              </a:ext>
            </a:extLst>
          </p:cNvPr>
          <p:cNvSpPr>
            <a:spLocks noGrp="1"/>
          </p:cNvSpPr>
          <p:nvPr>
            <p:ph type="subTitle" idx="1"/>
          </p:nvPr>
        </p:nvSpPr>
        <p:spPr>
          <a:xfrm>
            <a:off x="1143000" y="3602038"/>
            <a:ext cx="6858000" cy="1655762"/>
          </a:xfrm>
        </p:spPr>
        <p:txBody>
          <a:bodyPr/>
          <a:lstStyle>
            <a:lvl1pPr marL="0" indent="0" algn="ctr">
              <a:buNone/>
              <a:defRPr sz="1800">
                <a:solidFill>
                  <a:srgbClr val="63666A"/>
                </a:solidFill>
                <a:latin typeface="Helvetica Neue" panose="02000503000000020004" pitchFamily="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748B032-8A0A-4E6F-B72E-C099C8B1E79F}"/>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latin typeface="Helvetica Neue" panose="02000503000000020004" pitchFamily="2"/>
              </a:defRPr>
            </a:lvl1pPr>
          </a:lstStyle>
          <a:p>
            <a:fld id="{6DA7CFB1-294C-4EAE-8657-E1BB3E71DB71}" type="datetimeFigureOut">
              <a:rPr lang="en-US" smtClean="0"/>
              <a:pPr/>
              <a:t>12/19/2022</a:t>
            </a:fld>
            <a:endParaRPr lang="en-US" dirty="0"/>
          </a:p>
        </p:txBody>
      </p:sp>
      <p:sp>
        <p:nvSpPr>
          <p:cNvPr id="5" name="Footer Placeholder 4">
            <a:extLst>
              <a:ext uri="{FF2B5EF4-FFF2-40B4-BE49-F238E27FC236}">
                <a16:creationId xmlns:a16="http://schemas.microsoft.com/office/drawing/2014/main" id="{7952C805-06B8-4D28-9D29-FB05C2BD7493}"/>
              </a:ext>
            </a:extLst>
          </p:cNvPr>
          <p:cNvSpPr>
            <a:spLocks noGrp="1"/>
          </p:cNvSpPr>
          <p:nvPr>
            <p:ph type="ftr" sz="quarter" idx="11"/>
          </p:nvPr>
        </p:nvSpPr>
        <p:spPr>
          <a:xfrm>
            <a:off x="3028950" y="6356351"/>
            <a:ext cx="3086100" cy="365125"/>
          </a:xfrm>
          <a:prstGeom prst="rect">
            <a:avLst/>
          </a:prstGeom>
        </p:spPr>
        <p:txBody>
          <a:bodyPr/>
          <a:lstStyle>
            <a:lvl1pPr>
              <a:defRPr>
                <a:latin typeface="Helvetica Neue" panose="02000503000000020004" pitchFamily="2"/>
              </a:defRPr>
            </a:lvl1pPr>
          </a:lstStyle>
          <a:p>
            <a:endParaRPr lang="en-US" dirty="0"/>
          </a:p>
        </p:txBody>
      </p:sp>
      <p:sp>
        <p:nvSpPr>
          <p:cNvPr id="6" name="Slide Number Placeholder 5">
            <a:extLst>
              <a:ext uri="{FF2B5EF4-FFF2-40B4-BE49-F238E27FC236}">
                <a16:creationId xmlns:a16="http://schemas.microsoft.com/office/drawing/2014/main" id="{99B0C1CC-1CB4-443F-946E-C753D148AC49}"/>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latin typeface="Helvetica Neue" panose="02000503000000020004" pitchFamily="2"/>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3083612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title_subtitle-aligned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D39E-492C-45B1-93E6-B5575961463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26B2AA-0A4D-4F1C-A6AD-1D86A335D7C9}"/>
              </a:ext>
            </a:extLst>
          </p:cNvPr>
          <p:cNvSpPr>
            <a:spLocks noGrp="1"/>
          </p:cNvSpPr>
          <p:nvPr>
            <p:ph type="body" idx="1"/>
          </p:nvPr>
        </p:nvSpPr>
        <p:spPr>
          <a:xfrm>
            <a:off x="623888" y="4589464"/>
            <a:ext cx="7886700" cy="1500187"/>
          </a:xfrm>
        </p:spPr>
        <p:txBody>
          <a:bodyPr/>
          <a:lstStyle>
            <a:lvl1pPr marL="0" indent="0">
              <a:buNone/>
              <a:defRPr sz="1800">
                <a:solidFill>
                  <a:srgbClr val="63666A"/>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D3B04A-A7C5-4AED-AF58-419E0B7C7C58}"/>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5" name="Footer Placeholder 4">
            <a:extLst>
              <a:ext uri="{FF2B5EF4-FFF2-40B4-BE49-F238E27FC236}">
                <a16:creationId xmlns:a16="http://schemas.microsoft.com/office/drawing/2014/main" id="{4D092A71-F104-47FB-B0C2-F3418381B8FE}"/>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E88EDC2-7F35-4841-B70C-810C3402B3FB}"/>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3846509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itle with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5D9-DB75-420F-84F3-97017479C693}"/>
              </a:ext>
            </a:extLst>
          </p:cNvPr>
          <p:cNvSpPr>
            <a:spLocks noGrp="1"/>
          </p:cNvSpPr>
          <p:nvPr>
            <p:ph type="title"/>
          </p:nvPr>
        </p:nvSpPr>
        <p:spPr/>
        <p:txBody>
          <a:bodyPr/>
          <a:lstStyle>
            <a:lvl1pPr>
              <a:defRPr>
                <a:solidFill>
                  <a:srgbClr val="3876B0"/>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AF3021-C77A-4CE9-A39F-73E856A43C50}"/>
              </a:ext>
            </a:extLst>
          </p:cNvPr>
          <p:cNvSpPr>
            <a:spLocks noGrp="1"/>
          </p:cNvSpPr>
          <p:nvPr>
            <p:ph sz="half" idx="1"/>
          </p:nvPr>
        </p:nvSpPr>
        <p:spPr>
          <a:xfrm>
            <a:off x="6286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604DC5A-9648-4348-8FFB-7A9E6E4272C6}"/>
              </a:ext>
            </a:extLst>
          </p:cNvPr>
          <p:cNvSpPr>
            <a:spLocks noGrp="1"/>
          </p:cNvSpPr>
          <p:nvPr>
            <p:ph sz="half" idx="2"/>
          </p:nvPr>
        </p:nvSpPr>
        <p:spPr>
          <a:xfrm>
            <a:off x="46291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CC205043-CFDD-4120-981F-24C79C105445}"/>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6" name="Footer Placeholder 5">
            <a:extLst>
              <a:ext uri="{FF2B5EF4-FFF2-40B4-BE49-F238E27FC236}">
                <a16:creationId xmlns:a16="http://schemas.microsoft.com/office/drawing/2014/main" id="{3C1685D5-B011-4C9D-BD7E-065D639F2B44}"/>
              </a:ext>
            </a:extLst>
          </p:cNvPr>
          <p:cNvSpPr>
            <a:spLocks noGrp="1"/>
          </p:cNvSpPr>
          <p:nvPr>
            <p:ph type="ftr" sz="quarter" idx="11"/>
          </p:nvPr>
        </p:nvSpPr>
        <p:spPr>
          <a:xfrm>
            <a:off x="3028950" y="6356351"/>
            <a:ext cx="3086100" cy="365125"/>
          </a:xfrm>
          <a:prstGeom prst="rect">
            <a:avLst/>
          </a:prstGeom>
        </p:spPr>
        <p:txBody>
          <a:bodyPr/>
          <a:lstStyle>
            <a:lvl1pPr>
              <a:defRPr>
                <a:solidFill>
                  <a:srgbClr val="63666A"/>
                </a:solidFill>
              </a:defRPr>
            </a:lvl1pPr>
          </a:lstStyle>
          <a:p>
            <a:endParaRPr lang="en-US" dirty="0"/>
          </a:p>
        </p:txBody>
      </p:sp>
      <p:sp>
        <p:nvSpPr>
          <p:cNvPr id="7" name="Slide Number Placeholder 6">
            <a:extLst>
              <a:ext uri="{FF2B5EF4-FFF2-40B4-BE49-F238E27FC236}">
                <a16:creationId xmlns:a16="http://schemas.microsoft.com/office/drawing/2014/main" id="{1D02D28D-B109-4368-9CE4-8B80FE8CF7CE}"/>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3039261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title with 2 contents boxes_extra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B394-1EB1-445B-8AE1-E26D9496FAAB}"/>
              </a:ext>
            </a:extLst>
          </p:cNvPr>
          <p:cNvSpPr>
            <a:spLocks noGrp="1"/>
          </p:cNvSpPr>
          <p:nvPr>
            <p:ph type="title"/>
          </p:nvPr>
        </p:nvSpPr>
        <p:spPr>
          <a:xfrm>
            <a:off x="629841" y="365126"/>
            <a:ext cx="7886700" cy="1325563"/>
          </a:xfrm>
        </p:spPr>
        <p:txBody>
          <a:bodyPr/>
          <a:lstStyle>
            <a:lvl1pPr>
              <a:defRPr>
                <a:solidFill>
                  <a:srgbClr val="3876B0"/>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68D3922-E0AF-450B-B670-87DE061ED95D}"/>
              </a:ext>
            </a:extLst>
          </p:cNvPr>
          <p:cNvSpPr>
            <a:spLocks noGrp="1"/>
          </p:cNvSpPr>
          <p:nvPr>
            <p:ph type="body" idx="1"/>
          </p:nvPr>
        </p:nvSpPr>
        <p:spPr>
          <a:xfrm>
            <a:off x="629842" y="1681163"/>
            <a:ext cx="3868340" cy="823912"/>
          </a:xfrm>
        </p:spPr>
        <p:txBody>
          <a:bodyPr anchor="b"/>
          <a:lstStyle>
            <a:lvl1pPr marL="0" indent="0">
              <a:buNone/>
              <a:defRPr sz="1800" b="1">
                <a:solidFill>
                  <a:srgbClr val="63666A"/>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AE9B8C3-FE0C-4C70-9B02-A9F06FB0DCE1}"/>
              </a:ext>
            </a:extLst>
          </p:cNvPr>
          <p:cNvSpPr>
            <a:spLocks noGrp="1"/>
          </p:cNvSpPr>
          <p:nvPr>
            <p:ph sz="half" idx="2"/>
          </p:nvPr>
        </p:nvSpPr>
        <p:spPr>
          <a:xfrm>
            <a:off x="629842" y="2505075"/>
            <a:ext cx="3868340" cy="368458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A576EE-846D-4257-B27B-8FB76C856CC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043091AD-59ED-4AEA-A553-698A4BBD4F41}"/>
              </a:ext>
            </a:extLst>
          </p:cNvPr>
          <p:cNvSpPr>
            <a:spLocks noGrp="1"/>
          </p:cNvSpPr>
          <p:nvPr>
            <p:ph sz="quarter" idx="4"/>
          </p:nvPr>
        </p:nvSpPr>
        <p:spPr>
          <a:xfrm>
            <a:off x="4629150" y="2505075"/>
            <a:ext cx="3887391" cy="3684588"/>
          </a:xfrm>
        </p:spPr>
        <p:txBody>
          <a:bodyPr/>
          <a:lstStyle>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3B63A59-7AB6-4AED-B2E6-648A8EB803E6}"/>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8" name="Footer Placeholder 7">
            <a:extLst>
              <a:ext uri="{FF2B5EF4-FFF2-40B4-BE49-F238E27FC236}">
                <a16:creationId xmlns:a16="http://schemas.microsoft.com/office/drawing/2014/main" id="{A9ACC6F0-671E-4B00-AFD7-D263CC398613}"/>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0766FCE-27BA-43CE-9515-9A2468ABE584}"/>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2868843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box o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4CD6-60DC-4666-839E-E33AEA23A3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4ED4AD-29EB-41CC-B27B-0C4B6E5E2B68}"/>
              </a:ext>
            </a:extLst>
          </p:cNvPr>
          <p:cNvSpPr>
            <a:spLocks noGrp="1"/>
          </p:cNvSpPr>
          <p:nvPr>
            <p:ph idx="1"/>
          </p:nvPr>
        </p:nvSpPr>
        <p:spPr>
          <a:xfrm>
            <a:off x="3887391" y="987426"/>
            <a:ext cx="4629150" cy="4873625"/>
          </a:xfrm>
        </p:spPr>
        <p:txBody>
          <a:bodyPr/>
          <a:lstStyle>
            <a:lvl1pPr>
              <a:defRPr sz="2400">
                <a:solidFill>
                  <a:srgbClr val="63666A"/>
                </a:solidFill>
              </a:defRPr>
            </a:lvl1pPr>
            <a:lvl2pPr>
              <a:defRPr sz="2100">
                <a:solidFill>
                  <a:srgbClr val="63666A"/>
                </a:solidFill>
              </a:defRPr>
            </a:lvl2pPr>
            <a:lvl3pPr>
              <a:defRPr sz="1800">
                <a:solidFill>
                  <a:srgbClr val="63666A"/>
                </a:solidFill>
              </a:defRPr>
            </a:lvl3pPr>
            <a:lvl4pPr>
              <a:defRPr sz="1500">
                <a:solidFill>
                  <a:srgbClr val="63666A"/>
                </a:solidFill>
              </a:defRPr>
            </a:lvl4pPr>
            <a:lvl5pPr>
              <a:defRPr sz="1500">
                <a:solidFill>
                  <a:srgbClr val="63666A"/>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11FE13A-BF64-4941-A1A6-7517F2B570FB}"/>
              </a:ext>
            </a:extLst>
          </p:cNvPr>
          <p:cNvSpPr>
            <a:spLocks noGrp="1"/>
          </p:cNvSpPr>
          <p:nvPr>
            <p:ph type="body" sz="half" idx="2"/>
          </p:nvPr>
        </p:nvSpPr>
        <p:spPr>
          <a:xfrm>
            <a:off x="629841" y="2057400"/>
            <a:ext cx="2949178" cy="3811588"/>
          </a:xfrm>
        </p:spPr>
        <p:txBody>
          <a:bodyPr/>
          <a:lstStyle>
            <a:lvl1pPr marL="0" indent="0">
              <a:buNone/>
              <a:defRPr sz="1200">
                <a:solidFill>
                  <a:srgbClr val="63666A"/>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2FA7547-26D8-436E-955E-7E28B09AD221}"/>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6" name="Footer Placeholder 5">
            <a:extLst>
              <a:ext uri="{FF2B5EF4-FFF2-40B4-BE49-F238E27FC236}">
                <a16:creationId xmlns:a16="http://schemas.microsoft.com/office/drawing/2014/main" id="{9647B9A3-2740-4B5A-A6AC-A669EDFD455A}"/>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83EFEC5-E1A7-4D48-9126-A1E602AA2F13}"/>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1443273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Content box-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629841" y="457200"/>
            <a:ext cx="2949178" cy="1600200"/>
          </a:xfrm>
        </p:spPr>
        <p:txBody>
          <a:bodyPr anchor="b"/>
          <a:lstStyle>
            <a:lvl1pPr>
              <a:defRPr sz="2400">
                <a:solidFill>
                  <a:srgbClr val="63666A"/>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627459" y="2057400"/>
            <a:ext cx="2949178" cy="3811588"/>
          </a:xfrm>
        </p:spPr>
        <p:txBody>
          <a:bodyPr/>
          <a:lstStyle>
            <a:lvl1pPr marL="0" indent="0">
              <a:buNone/>
              <a:defRPr sz="1200">
                <a:solidFill>
                  <a:srgbClr val="63666A"/>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2968800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Content box-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5566172" y="566737"/>
            <a:ext cx="2956322" cy="1600200"/>
          </a:xfrm>
        </p:spPr>
        <p:txBody>
          <a:bodyPr anchor="b"/>
          <a:lstStyle>
            <a:lvl1pPr>
              <a:defRPr sz="2400">
                <a:solidFill>
                  <a:srgbClr val="63666A"/>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628650" y="1104901"/>
            <a:ext cx="4629150" cy="4873625"/>
          </a:xfrm>
        </p:spPr>
        <p:txBody>
          <a:bodyPr/>
          <a:lstStyle>
            <a:lvl1pPr marL="0" indent="0">
              <a:buNone/>
              <a:defRPr sz="2400">
                <a:solidFill>
                  <a:schemeClr val="bg2">
                    <a:lumMod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5566173" y="2166937"/>
            <a:ext cx="2949178" cy="3811588"/>
          </a:xfrm>
        </p:spPr>
        <p:txBody>
          <a:bodyPr>
            <a:normAutofit/>
          </a:bodyPr>
          <a:lstStyle>
            <a:lvl1pPr marL="0" indent="0">
              <a:buNone/>
              <a:defRPr sz="1800">
                <a:solidFill>
                  <a:schemeClr val="bg2">
                    <a:lumMod val="2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12/19/2022</a:t>
            </a:fld>
            <a:endParaRPr lang="en-US" dirty="0"/>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lvl1pPr>
              <a:defRPr>
                <a:solidFill>
                  <a:schemeClr val="bg2">
                    <a:lumMod val="25000"/>
                  </a:schemeClr>
                </a:solidFill>
              </a:defRPr>
            </a:lvl1pPr>
          </a:lstStyle>
          <a:p>
            <a:endParaRPr lang="en-US" dirty="0"/>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38005989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FECB-2DC6-4EC0-82B6-C135DC78FA30}"/>
              </a:ext>
            </a:extLst>
          </p:cNvPr>
          <p:cNvSpPr>
            <a:spLocks noGrp="1"/>
          </p:cNvSpPr>
          <p:nvPr>
            <p:ph type="title"/>
          </p:nvPr>
        </p:nvSpPr>
        <p:spPr/>
        <p:txBody>
          <a:bodyPr/>
          <a:lstStyle>
            <a:lvl1pPr>
              <a:defRPr>
                <a:solidFill>
                  <a:srgbClr val="63666A"/>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2EA74312-E67D-4ED1-8F65-0794317910E0}"/>
              </a:ext>
            </a:extLst>
          </p:cNvPr>
          <p:cNvSpPr>
            <a:spLocks noGrp="1"/>
          </p:cNvSpPr>
          <p:nvPr>
            <p:ph type="body" orient="vert" idx="1"/>
          </p:nvPr>
        </p:nvSpPr>
        <p:spPr/>
        <p:txBody>
          <a:bodyPr vert="eaVert"/>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150968-4279-475E-B016-B6F820C91FAA}"/>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FAAEF9FD-BCBB-4A9B-ADD5-D01CA4C00D27}" type="datetimeFigureOut">
              <a:rPr lang="en-US" smtClean="0"/>
              <a:pPr/>
              <a:t>12/19/2022</a:t>
            </a:fld>
            <a:endParaRPr lang="en-US" dirty="0"/>
          </a:p>
        </p:txBody>
      </p:sp>
      <p:sp>
        <p:nvSpPr>
          <p:cNvPr id="5" name="Footer Placeholder 4">
            <a:extLst>
              <a:ext uri="{FF2B5EF4-FFF2-40B4-BE49-F238E27FC236}">
                <a16:creationId xmlns:a16="http://schemas.microsoft.com/office/drawing/2014/main" id="{73DAD6B1-71ED-4E83-B1E3-4974E1582EF6}"/>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C13C51C-9C9A-4E4C-9F94-3AD938E50459}"/>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FB585452-2DA2-45C4-B959-295E33E0CF2A}" type="slidenum">
              <a:rPr lang="en-US" smtClean="0"/>
              <a:pPr/>
              <a:t>‹#›</a:t>
            </a:fld>
            <a:endParaRPr lang="en-US" dirty="0"/>
          </a:p>
        </p:txBody>
      </p:sp>
    </p:spTree>
    <p:extLst>
      <p:ext uri="{BB962C8B-B14F-4D97-AF65-F5344CB8AC3E}">
        <p14:creationId xmlns:p14="http://schemas.microsoft.com/office/powerpoint/2010/main" val="743112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F0CB8-F658-433B-8076-1B376ADDA3A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4CB730C-658B-47CD-89C0-250C95F73B9A}"/>
              </a:ext>
            </a:extLst>
          </p:cNvPr>
          <p:cNvSpPr>
            <a:spLocks noGrp="1"/>
          </p:cNvSpPr>
          <p:nvPr>
            <p:ph type="body" orient="vert" idx="1"/>
          </p:nvPr>
        </p:nvSpPr>
        <p:spPr>
          <a:xfrm>
            <a:off x="628650" y="365125"/>
            <a:ext cx="5800725" cy="5811838"/>
          </a:xfrm>
        </p:spPr>
        <p:txBody>
          <a:bodyPr vert="eaVert"/>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FA79C68-1603-44D9-9C63-CE28412569C9}"/>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FAAEF9FD-BCBB-4A9B-ADD5-D01CA4C00D27}" type="datetimeFigureOut">
              <a:rPr lang="en-US" smtClean="0"/>
              <a:pPr/>
              <a:t>12/19/2022</a:t>
            </a:fld>
            <a:endParaRPr lang="en-US" dirty="0"/>
          </a:p>
        </p:txBody>
      </p:sp>
      <p:sp>
        <p:nvSpPr>
          <p:cNvPr id="5" name="Footer Placeholder 4">
            <a:extLst>
              <a:ext uri="{FF2B5EF4-FFF2-40B4-BE49-F238E27FC236}">
                <a16:creationId xmlns:a16="http://schemas.microsoft.com/office/drawing/2014/main" id="{660798E0-777A-46F2-AA15-485FFD759179}"/>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73A4CAF-DD58-4319-8334-A78B055D2A46}"/>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FB585452-2DA2-45C4-B959-295E33E0CF2A}" type="slidenum">
              <a:rPr lang="en-US" smtClean="0"/>
              <a:pPr/>
              <a:t>‹#›</a:t>
            </a:fld>
            <a:endParaRPr lang="en-US" dirty="0"/>
          </a:p>
        </p:txBody>
      </p:sp>
    </p:spTree>
    <p:extLst>
      <p:ext uri="{BB962C8B-B14F-4D97-AF65-F5344CB8AC3E}">
        <p14:creationId xmlns:p14="http://schemas.microsoft.com/office/powerpoint/2010/main" val="1366939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
        <p:cNvGrpSpPr/>
        <p:nvPr/>
      </p:nvGrpSpPr>
      <p:grpSpPr>
        <a:xfrm>
          <a:off x="0" y="0"/>
          <a:ext cx="0" cy="0"/>
          <a:chOff x="0" y="0"/>
          <a:chExt cx="0" cy="0"/>
        </a:xfrm>
      </p:grpSpPr>
      <p:sp>
        <p:nvSpPr>
          <p:cNvPr id="62" name="Google Shape;62;p10"/>
          <p:cNvSpPr/>
          <p:nvPr/>
        </p:nvSpPr>
        <p:spPr>
          <a:xfrm>
            <a:off x="4572000" y="0"/>
            <a:ext cx="4572000" cy="6858000"/>
          </a:xfrm>
          <a:prstGeom prst="rect">
            <a:avLst/>
          </a:prstGeom>
          <a:solidFill>
            <a:srgbClr val="377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3776B3"/>
              </a:solidFill>
            </a:endParaRPr>
          </a:p>
        </p:txBody>
      </p:sp>
      <p:sp>
        <p:nvSpPr>
          <p:cNvPr id="64" name="Google Shape;64;p10"/>
          <p:cNvSpPr txBox="1">
            <a:spLocks noGrp="1"/>
          </p:cNvSpPr>
          <p:nvPr>
            <p:ph type="title"/>
          </p:nvPr>
        </p:nvSpPr>
        <p:spPr>
          <a:xfrm>
            <a:off x="265500" y="1863133"/>
            <a:ext cx="4045200" cy="1757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3776B3"/>
              </a:buClr>
              <a:buSzPts val="3600"/>
              <a:buFont typeface="Libre Caslon Text"/>
              <a:buNone/>
              <a:defRPr sz="3600">
                <a:solidFill>
                  <a:srgbClr val="3776B3"/>
                </a:solidFill>
                <a:latin typeface="Helvetica Neue" panose="02000503000000020004"/>
                <a:ea typeface="Helvetica Neue" panose="02000503000000020004"/>
                <a:cs typeface="Helvetica Neue" panose="02000503000000020004"/>
                <a:sym typeface="Libre Caslon Text"/>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r>
              <a:rPr lang="en-US"/>
              <a:t>Click to edit Master title style</a:t>
            </a:r>
            <a:endParaRPr dirty="0"/>
          </a:p>
        </p:txBody>
      </p:sp>
      <p:sp>
        <p:nvSpPr>
          <p:cNvPr id="65" name="Google Shape;65;p10"/>
          <p:cNvSpPr txBox="1">
            <a:spLocks noGrp="1"/>
          </p:cNvSpPr>
          <p:nvPr>
            <p:ph type="subTitle" idx="1"/>
          </p:nvPr>
        </p:nvSpPr>
        <p:spPr>
          <a:xfrm>
            <a:off x="265500" y="3647161"/>
            <a:ext cx="4045200" cy="17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Font typeface="Helvetica Neue"/>
              <a:buNone/>
              <a:defRPr sz="2100">
                <a:solidFill>
                  <a:srgbClr val="63666A"/>
                </a:solidFill>
                <a:latin typeface="Helvetica Neue"/>
                <a:ea typeface="Helvetica Neue"/>
                <a:cs typeface="Helvetica Neue"/>
                <a:sym typeface="Helvetica Neu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r>
              <a:rPr lang="en-US"/>
              <a:t>Click to edit Master subtitle style</a:t>
            </a:r>
            <a:endParaRPr dirty="0"/>
          </a:p>
        </p:txBody>
      </p:sp>
      <p:sp>
        <p:nvSpPr>
          <p:cNvPr id="66" name="Google Shape;66;p10"/>
          <p:cNvSpPr txBox="1">
            <a:spLocks noGrp="1"/>
          </p:cNvSpPr>
          <p:nvPr>
            <p:ph type="body" idx="2"/>
          </p:nvPr>
        </p:nvSpPr>
        <p:spPr>
          <a:xfrm>
            <a:off x="4935349" y="863999"/>
            <a:ext cx="3837000" cy="4926800"/>
          </a:xfrm>
          <a:prstGeom prst="rect">
            <a:avLst/>
          </a:prstGeom>
        </p:spPr>
        <p:txBody>
          <a:bodyPr spcFirstLastPara="1" wrap="square" lIns="91425" tIns="91425" rIns="91425" bIns="91425" anchor="ctr" anchorCtr="0">
            <a:noAutofit/>
          </a:bodyPr>
          <a:lstStyle>
            <a:lvl1pPr marL="457189" lvl="0" indent="-342892" rtl="0">
              <a:spcBef>
                <a:spcPts val="0"/>
              </a:spcBef>
              <a:spcAft>
                <a:spcPts val="0"/>
              </a:spcAft>
              <a:buClr>
                <a:schemeClr val="lt1"/>
              </a:buClr>
              <a:buSzPts val="1800"/>
              <a:buFont typeface="Helvetica Neue"/>
              <a:buChar char="●"/>
              <a:defRPr>
                <a:solidFill>
                  <a:schemeClr val="lt1"/>
                </a:solidFill>
                <a:latin typeface="Helvetica Neue"/>
                <a:ea typeface="Helvetica Neue"/>
                <a:cs typeface="Helvetica Neue"/>
                <a:sym typeface="Helvetica Neue"/>
              </a:defRPr>
            </a:lvl1pPr>
            <a:lvl2pPr marL="914378" lvl="1"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2pPr>
            <a:lvl3pPr marL="1371566" lvl="2"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3pPr>
            <a:lvl4pPr marL="1828754" lvl="3"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4pPr>
            <a:lvl5pPr marL="2285943" lvl="4"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5pPr>
            <a:lvl6pPr marL="2743132" lvl="5"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6pPr>
            <a:lvl7pPr marL="3200320" lvl="6"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7pPr>
            <a:lvl8pPr marL="3657509" lvl="7"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8pPr>
            <a:lvl9pPr marL="4114697" lvl="8" indent="-317492" rtl="0">
              <a:spcBef>
                <a:spcPts val="1600"/>
              </a:spcBef>
              <a:spcAft>
                <a:spcPts val="1600"/>
              </a:spcAft>
              <a:buClr>
                <a:schemeClr val="lt1"/>
              </a:buClr>
              <a:buSzPts val="1400"/>
              <a:buFont typeface="Helvetica Neue"/>
              <a:buChar char="■"/>
              <a:defRPr>
                <a:solidFill>
                  <a:schemeClr val="lt1"/>
                </a:solidFill>
                <a:latin typeface="Helvetica Neue"/>
                <a:ea typeface="Helvetica Neue"/>
                <a:cs typeface="Helvetica Neue"/>
                <a:sym typeface="Helvetica Neue"/>
              </a:defRPr>
            </a:lvl9pPr>
          </a:lstStyle>
          <a:p>
            <a:pPr lvl="0"/>
            <a:r>
              <a:rPr lang="en-US"/>
              <a:t>Edit Master text styles</a:t>
            </a:r>
          </a:p>
        </p:txBody>
      </p:sp>
      <p:sp>
        <p:nvSpPr>
          <p:cNvPr id="67" name="Google Shape;67;p10"/>
          <p:cNvSpPr txBox="1">
            <a:spLocks noGrp="1"/>
          </p:cNvSpPr>
          <p:nvPr>
            <p:ph type="sldNum" idx="12"/>
          </p:nvPr>
        </p:nvSpPr>
        <p:spPr>
          <a:xfrm>
            <a:off x="8497999" y="6251679"/>
            <a:ext cx="5487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6434816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628650" y="365126"/>
            <a:ext cx="78867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11320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Lst>
  <p:txStyles>
    <p:titleStyle>
      <a:lvl1pPr algn="l" defTabSz="685800" rtl="0" eaLnBrk="1" latinLnBrk="0" hangingPunct="1">
        <a:lnSpc>
          <a:spcPct val="90000"/>
        </a:lnSpc>
        <a:spcBef>
          <a:spcPct val="0"/>
        </a:spcBef>
        <a:buNone/>
        <a:defRPr sz="3300" kern="1200">
          <a:solidFill>
            <a:schemeClr val="accent4"/>
          </a:solidFill>
          <a:latin typeface="Helvetica Neue" panose="02000503000000020004"/>
          <a:ea typeface="+mj-ea"/>
          <a:cs typeface="+mj-cs"/>
        </a:defRPr>
      </a:lvl1pPr>
    </p:titleStyle>
    <p:bodyStyle>
      <a:lvl1pPr marL="171450" indent="-171450" algn="l" defTabSz="685800" rtl="0" eaLnBrk="1" latinLnBrk="0" hangingPunct="1">
        <a:lnSpc>
          <a:spcPct val="90000"/>
        </a:lnSpc>
        <a:spcBef>
          <a:spcPts val="750"/>
        </a:spcBef>
        <a:buClr>
          <a:srgbClr val="3776B3"/>
        </a:buClr>
        <a:buFont typeface="Arial" panose="020B0604020202020204" pitchFamily="34" charset="0"/>
        <a:buChar char="•"/>
        <a:defRPr sz="2100" kern="1200">
          <a:solidFill>
            <a:srgbClr val="63666A"/>
          </a:solidFill>
          <a:latin typeface="Helvetica Neue" panose="02000503000000020004"/>
          <a:ea typeface="+mn-ea"/>
          <a:cs typeface="+mn-cs"/>
        </a:defRPr>
      </a:lvl1pPr>
      <a:lvl2pPr marL="5143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2pPr>
      <a:lvl3pPr marL="8572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3pPr>
      <a:lvl4pPr marL="12001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4pPr>
      <a:lvl5pPr marL="15430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www.grandforksgov.com/home/showdocument?id=710" TargetMode="Externa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 Id="rId4" Type="http://schemas.openxmlformats.org/officeDocument/2006/relationships/hyperlink" Target="http://www.westech-inc.com/en-usa/products/oxidation-ditch-oxystrea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hyperlink" Target="https://www.brentwoodindustries.com/water-wastewater-products/trickling-filte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thedickinsonpress.com/business/3669112-new-era-water-reclamation-dickinson-facility-built-serve-oil-patch" TargetMode="External"/><Relationship Id="rId2"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hyperlink" Target="https://www.google.com/search?q=dickinson+nd+wastewater+integrated+fixed+film+activated+sludge&amp;source=lnms&amp;tbm=isch&amp;sa=X&amp;ved=0ahUKEwi78pqQga3iAhXBna0KHYEBDLQQ_AUIDigB&amp;biw=1536&amp;bih=754#imgrc=9iDZq4b3jSIlXM:" TargetMode="Externa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ubtitle 2"/>
          <p:cNvSpPr>
            <a:spLocks noGrp="1"/>
          </p:cNvSpPr>
          <p:nvPr>
            <p:ph type="body" sz="quarter" idx="10"/>
          </p:nvPr>
        </p:nvSpPr>
        <p:spPr/>
        <p:txBody>
          <a:bodyPr/>
          <a:lstStyle/>
          <a:p>
            <a:r>
              <a:rPr lang="en-US" b="1" dirty="0"/>
              <a:t>Wastewater Treatment Systems in North Dakota</a:t>
            </a:r>
            <a:endParaRPr lang="en-US" dirty="0"/>
          </a:p>
        </p:txBody>
      </p:sp>
      <p:sp>
        <p:nvSpPr>
          <p:cNvPr id="2" name="Text Placeholder 1">
            <a:extLst>
              <a:ext uri="{FF2B5EF4-FFF2-40B4-BE49-F238E27FC236}">
                <a16:creationId xmlns:a16="http://schemas.microsoft.com/office/drawing/2014/main" id="{A752B973-0F2D-4FB1-8F8F-5B656BD04002}"/>
              </a:ext>
            </a:extLst>
          </p:cNvPr>
          <p:cNvSpPr>
            <a:spLocks noGrp="1"/>
          </p:cNvSpPr>
          <p:nvPr>
            <p:ph type="body" sz="quarter" idx="11"/>
          </p:nvPr>
        </p:nvSpPr>
        <p:spPr/>
        <p:txBody>
          <a:bodyPr/>
          <a:lstStyle/>
          <a:p>
            <a:r>
              <a:rPr lang="en-US" dirty="0"/>
              <a:t>Presented by:</a:t>
            </a:r>
          </a:p>
          <a:p>
            <a:r>
              <a:rPr lang="en-US" dirty="0"/>
              <a:t>Location:</a:t>
            </a:r>
          </a:p>
          <a:p>
            <a:r>
              <a:rPr lang="en-US" dirty="0"/>
              <a:t>Date:</a:t>
            </a:r>
          </a:p>
        </p:txBody>
      </p:sp>
      <p:sp>
        <p:nvSpPr>
          <p:cNvPr id="3" name="Picture Placeholder 2">
            <a:extLst>
              <a:ext uri="{FF2B5EF4-FFF2-40B4-BE49-F238E27FC236}">
                <a16:creationId xmlns:a16="http://schemas.microsoft.com/office/drawing/2014/main" id="{9C184849-8BFA-44DE-A3EA-459295E26CF9}"/>
              </a:ext>
            </a:extLst>
          </p:cNvPr>
          <p:cNvSpPr>
            <a:spLocks noGrp="1"/>
          </p:cNvSpPr>
          <p:nvPr>
            <p:ph type="pic" sz="quarter" idx="12"/>
          </p:nvPr>
        </p:nvSpPr>
        <p:spPr/>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438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251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p:txBody>
          <a:bodyPr/>
          <a:lstStyle/>
          <a:p>
            <a:r>
              <a:rPr lang="en-US" sz="2400" dirty="0"/>
              <a:t>Factors in Selection of Unit Processes</a:t>
            </a:r>
          </a:p>
          <a:p>
            <a:r>
              <a:rPr lang="en-US" sz="2400" dirty="0"/>
              <a:t>Wastewater Stabilization Ponds</a:t>
            </a:r>
          </a:p>
          <a:p>
            <a:r>
              <a:rPr lang="en-US" sz="2400" dirty="0"/>
              <a:t>Mechanical Treatment Plants</a:t>
            </a:r>
          </a:p>
          <a:p>
            <a:r>
              <a:rPr lang="en-US" sz="2400" dirty="0"/>
              <a:t>Package Treatment Plants</a:t>
            </a:r>
          </a:p>
        </p:txBody>
      </p:sp>
      <p:sp>
        <p:nvSpPr>
          <p:cNvPr id="4098" name="Title 1"/>
          <p:cNvSpPr>
            <a:spLocks noGrp="1"/>
          </p:cNvSpPr>
          <p:nvPr>
            <p:ph type="title"/>
          </p:nvPr>
        </p:nvSpPr>
        <p:spPr/>
        <p:txBody>
          <a:bodyPr/>
          <a:lstStyle/>
          <a:p>
            <a:r>
              <a:rPr lang="en-US" dirty="0"/>
              <a:t>Outline	</a:t>
            </a:r>
          </a:p>
        </p:txBody>
      </p:sp>
      <p:sp>
        <p:nvSpPr>
          <p:cNvPr id="4100" name="Slide Number Placeholder 3"/>
          <p:cNvSpPr>
            <a:spLocks noGrp="1"/>
          </p:cNvSpPr>
          <p:nvPr>
            <p:ph type="sldNum" sz="quarter" idx="4294967295"/>
          </p:nvPr>
        </p:nvSpPr>
        <p:spPr>
          <a:xfrm>
            <a:off x="7010400" y="6096000"/>
            <a:ext cx="2133600" cy="365125"/>
          </a:xfrm>
          <a:prstGeom prst="rect">
            <a:avLst/>
          </a:prstGeom>
          <a:noFill/>
        </p:spPr>
        <p:txBody>
          <a:bodyPr/>
          <a:lstStyle/>
          <a:p>
            <a:fld id="{C9002173-9C3C-4394-AE1D-CD878157EF96}" type="slidenum">
              <a:rPr lang="en-US" smtClean="0"/>
              <a:pPr/>
              <a:t>4</a:t>
            </a:fld>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Personnel Requirements</a:t>
            </a:r>
          </a:p>
          <a:p>
            <a:r>
              <a:rPr lang="en-US" dirty="0"/>
              <a:t>Operating and Maintenance Requirements</a:t>
            </a:r>
          </a:p>
          <a:p>
            <a:r>
              <a:rPr lang="en-US" dirty="0"/>
              <a:t>Reliability</a:t>
            </a:r>
          </a:p>
          <a:p>
            <a:r>
              <a:rPr lang="en-US" dirty="0"/>
              <a:t>Complexity</a:t>
            </a:r>
          </a:p>
          <a:p>
            <a:r>
              <a:rPr lang="en-US" dirty="0"/>
              <a:t>Compatibility</a:t>
            </a:r>
          </a:p>
          <a:p>
            <a:r>
              <a:rPr lang="en-US" dirty="0"/>
              <a:t>Adaptability</a:t>
            </a:r>
          </a:p>
          <a:p>
            <a:r>
              <a:rPr lang="en-US" dirty="0"/>
              <a:t>Economic life-cycle analysis</a:t>
            </a:r>
          </a:p>
          <a:p>
            <a:r>
              <a:rPr lang="en-US" dirty="0"/>
              <a:t>Land Availability</a:t>
            </a:r>
          </a:p>
          <a:p>
            <a:endParaRPr lang="en-US" dirty="0"/>
          </a:p>
        </p:txBody>
      </p:sp>
      <p:sp>
        <p:nvSpPr>
          <p:cNvPr id="5122" name="Title 1"/>
          <p:cNvSpPr>
            <a:spLocks noGrp="1"/>
          </p:cNvSpPr>
          <p:nvPr>
            <p:ph type="title"/>
          </p:nvPr>
        </p:nvSpPr>
        <p:spPr/>
        <p:txBody>
          <a:bodyPr/>
          <a:lstStyle/>
          <a:p>
            <a:r>
              <a:rPr lang="en-US" dirty="0"/>
              <a:t>Factors in Selection of Unit Processes</a:t>
            </a:r>
          </a:p>
        </p:txBody>
      </p:sp>
      <p:sp>
        <p:nvSpPr>
          <p:cNvPr id="5124" name="Slide Number Placeholder 3"/>
          <p:cNvSpPr>
            <a:spLocks noGrp="1"/>
          </p:cNvSpPr>
          <p:nvPr>
            <p:ph type="sldNum" sz="quarter" idx="4294967295"/>
          </p:nvPr>
        </p:nvSpPr>
        <p:spPr>
          <a:xfrm>
            <a:off x="7010400" y="6096000"/>
            <a:ext cx="2133600" cy="365125"/>
          </a:xfrm>
          <a:prstGeom prst="rect">
            <a:avLst/>
          </a:prstGeom>
          <a:noFill/>
        </p:spPr>
        <p:txBody>
          <a:bodyPr/>
          <a:lstStyle/>
          <a:p>
            <a:fld id="{F5B14F03-61C7-4BED-9A9A-2F0A4D73F9BA}" type="slidenum">
              <a:rPr lang="en-US" smtClean="0"/>
              <a:pPr/>
              <a:t>5</a:t>
            </a:fld>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457200" y="1295400"/>
            <a:ext cx="8229600" cy="4525963"/>
          </a:xfrm>
        </p:spPr>
        <p:txBody>
          <a:bodyPr/>
          <a:lstStyle/>
          <a:p>
            <a:r>
              <a:rPr lang="en-US" dirty="0"/>
              <a:t>Land Availability</a:t>
            </a:r>
          </a:p>
          <a:p>
            <a:endParaRPr lang="en-US" dirty="0"/>
          </a:p>
        </p:txBody>
      </p:sp>
      <p:sp>
        <p:nvSpPr>
          <p:cNvPr id="6146" name="Title 1"/>
          <p:cNvSpPr>
            <a:spLocks noGrp="1"/>
          </p:cNvSpPr>
          <p:nvPr>
            <p:ph type="title"/>
          </p:nvPr>
        </p:nvSpPr>
        <p:spPr/>
        <p:txBody>
          <a:bodyPr/>
          <a:lstStyle/>
          <a:p>
            <a:endParaRPr lang="en-US" dirty="0"/>
          </a:p>
        </p:txBody>
      </p:sp>
      <p:sp>
        <p:nvSpPr>
          <p:cNvPr id="6148" name="Slide Number Placeholder 3"/>
          <p:cNvSpPr>
            <a:spLocks noGrp="1"/>
          </p:cNvSpPr>
          <p:nvPr>
            <p:ph type="sldNum" sz="quarter" idx="4294967295"/>
          </p:nvPr>
        </p:nvSpPr>
        <p:spPr>
          <a:xfrm>
            <a:off x="7010400" y="6096000"/>
            <a:ext cx="2133600" cy="365125"/>
          </a:xfrm>
          <a:prstGeom prst="rect">
            <a:avLst/>
          </a:prstGeom>
          <a:noFill/>
        </p:spPr>
        <p:txBody>
          <a:bodyPr/>
          <a:lstStyle/>
          <a:p>
            <a:fld id="{B406AEB3-8D9A-496B-8B04-272D7EE3477B}" type="slidenum">
              <a:rPr lang="en-US" smtClean="0"/>
              <a:pPr/>
              <a:t>6</a:t>
            </a:fld>
            <a:endParaRPr lang="en-US" dirty="0"/>
          </a:p>
        </p:txBody>
      </p:sp>
      <p:pic>
        <p:nvPicPr>
          <p:cNvPr id="2" name="Picture 1"/>
          <p:cNvPicPr>
            <a:picLocks noChangeAspect="1"/>
          </p:cNvPicPr>
          <p:nvPr/>
        </p:nvPicPr>
        <p:blipFill>
          <a:blip r:embed="rId2"/>
          <a:stretch>
            <a:fillRect/>
          </a:stretch>
        </p:blipFill>
        <p:spPr>
          <a:xfrm>
            <a:off x="914400" y="1981199"/>
            <a:ext cx="4191000" cy="2295769"/>
          </a:xfrm>
          <a:prstGeom prst="rect">
            <a:avLst/>
          </a:prstGeom>
        </p:spPr>
      </p:pic>
      <p:pic>
        <p:nvPicPr>
          <p:cNvPr id="3" name="Picture 2"/>
          <p:cNvPicPr>
            <a:picLocks noChangeAspect="1"/>
          </p:cNvPicPr>
          <p:nvPr/>
        </p:nvPicPr>
        <p:blipFill>
          <a:blip r:embed="rId3"/>
          <a:stretch>
            <a:fillRect/>
          </a:stretch>
        </p:blipFill>
        <p:spPr>
          <a:xfrm>
            <a:off x="2357437" y="3865812"/>
            <a:ext cx="6410325" cy="2092869"/>
          </a:xfrm>
          <a:prstGeom prst="rect">
            <a:avLst/>
          </a:prstGeom>
          <a:ln w="38100">
            <a:solidFill>
              <a:schemeClr val="bg1"/>
            </a:solidFill>
          </a:ln>
        </p:spPr>
      </p:pic>
      <p:cxnSp>
        <p:nvCxnSpPr>
          <p:cNvPr id="5" name="Straight Arrow Connector 4"/>
          <p:cNvCxnSpPr/>
          <p:nvPr/>
        </p:nvCxnSpPr>
        <p:spPr>
          <a:xfrm>
            <a:off x="1600200" y="3865812"/>
            <a:ext cx="1066800" cy="41115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409362" y="1866019"/>
            <a:ext cx="3276601" cy="1754326"/>
          </a:xfrm>
          <a:prstGeom prst="rect">
            <a:avLst/>
          </a:prstGeom>
          <a:noFill/>
        </p:spPr>
        <p:txBody>
          <a:bodyPr wrap="square" rtlCol="0">
            <a:spAutoFit/>
          </a:bodyPr>
          <a:lstStyle/>
          <a:p>
            <a:r>
              <a:rPr lang="en-US" dirty="0"/>
              <a:t>Setback should be .25 miles. </a:t>
            </a:r>
          </a:p>
          <a:p>
            <a:endParaRPr lang="en-US" dirty="0"/>
          </a:p>
          <a:p>
            <a:r>
              <a:rPr lang="en-US" dirty="0"/>
              <a:t>Is the city responsible for the controlling the smell from the lagoon or does the home owner have the right to complain?</a:t>
            </a:r>
          </a:p>
        </p:txBody>
      </p:sp>
      <p:sp>
        <p:nvSpPr>
          <p:cNvPr id="7" name="TextBox 6"/>
          <p:cNvSpPr txBox="1"/>
          <p:nvPr/>
        </p:nvSpPr>
        <p:spPr>
          <a:xfrm>
            <a:off x="384947" y="4521443"/>
            <a:ext cx="1905000" cy="1200329"/>
          </a:xfrm>
          <a:prstGeom prst="rect">
            <a:avLst/>
          </a:prstGeom>
          <a:noFill/>
        </p:spPr>
        <p:txBody>
          <a:bodyPr wrap="square" rtlCol="0">
            <a:spAutoFit/>
          </a:bodyPr>
          <a:lstStyle/>
          <a:p>
            <a:r>
              <a:rPr lang="en-US" dirty="0"/>
              <a:t>Wind direction should be considered when building a lagoon.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570062" y="1050925"/>
            <a:ext cx="6415873" cy="4587875"/>
          </a:xfrm>
          <a:prstGeom prst="rect">
            <a:avLst/>
          </a:prstGeom>
        </p:spPr>
      </p:pic>
      <p:pic>
        <p:nvPicPr>
          <p:cNvPr id="5" name="Picture 4"/>
          <p:cNvPicPr>
            <a:picLocks noChangeAspect="1"/>
          </p:cNvPicPr>
          <p:nvPr/>
        </p:nvPicPr>
        <p:blipFill>
          <a:blip r:embed="rId3"/>
          <a:stretch>
            <a:fillRect/>
          </a:stretch>
        </p:blipFill>
        <p:spPr>
          <a:xfrm>
            <a:off x="4876800" y="1050925"/>
            <a:ext cx="3968151" cy="3048000"/>
          </a:xfrm>
          <a:prstGeom prst="rect">
            <a:avLst/>
          </a:prstGeom>
          <a:ln w="38100">
            <a:solidFill>
              <a:schemeClr val="bg1"/>
            </a:solidFill>
          </a:ln>
        </p:spPr>
      </p:pic>
      <p:cxnSp>
        <p:nvCxnSpPr>
          <p:cNvPr id="7" name="Straight Arrow Connector 6"/>
          <p:cNvCxnSpPr>
            <a:cxnSpLocks/>
          </p:cNvCxnSpPr>
          <p:nvPr/>
        </p:nvCxnSpPr>
        <p:spPr>
          <a:xfrm flipV="1">
            <a:off x="2819400" y="2895600"/>
            <a:ext cx="4800600" cy="53340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029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863787" y="1679575"/>
            <a:ext cx="7416425" cy="4035426"/>
          </a:xfrm>
          <a:prstGeom prst="rect">
            <a:avLst/>
          </a:prstGeom>
        </p:spPr>
      </p:pic>
      <p:sp>
        <p:nvSpPr>
          <p:cNvPr id="5" name="Oval 4"/>
          <p:cNvSpPr/>
          <p:nvPr/>
        </p:nvSpPr>
        <p:spPr>
          <a:xfrm>
            <a:off x="2286000" y="4267200"/>
            <a:ext cx="685800" cy="6858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600200" y="4003158"/>
            <a:ext cx="1143000" cy="369332"/>
          </a:xfrm>
          <a:prstGeom prst="rect">
            <a:avLst/>
          </a:prstGeom>
          <a:noFill/>
        </p:spPr>
        <p:txBody>
          <a:bodyPr wrap="square" rtlCol="0">
            <a:spAutoFit/>
          </a:bodyPr>
          <a:lstStyle/>
          <a:p>
            <a:r>
              <a:rPr lang="en-US" b="1" dirty="0">
                <a:solidFill>
                  <a:srgbClr val="FFFF00"/>
                </a:solidFill>
              </a:rPr>
              <a:t>Cenex</a:t>
            </a:r>
          </a:p>
        </p:txBody>
      </p:sp>
      <p:sp>
        <p:nvSpPr>
          <p:cNvPr id="7" name="TextBox 6"/>
          <p:cNvSpPr txBox="1"/>
          <p:nvPr/>
        </p:nvSpPr>
        <p:spPr>
          <a:xfrm>
            <a:off x="5105400" y="2209800"/>
            <a:ext cx="2133600" cy="369332"/>
          </a:xfrm>
          <a:prstGeom prst="rect">
            <a:avLst/>
          </a:prstGeom>
          <a:noFill/>
        </p:spPr>
        <p:txBody>
          <a:bodyPr wrap="square" rtlCol="0">
            <a:spAutoFit/>
          </a:bodyPr>
          <a:lstStyle/>
          <a:p>
            <a:r>
              <a:rPr lang="en-US" b="1" dirty="0">
                <a:solidFill>
                  <a:srgbClr val="FFFF00"/>
                </a:solidFill>
              </a:rPr>
              <a:t>Wind Direction</a:t>
            </a:r>
          </a:p>
        </p:txBody>
      </p:sp>
      <p:sp>
        <p:nvSpPr>
          <p:cNvPr id="8" name="Down Arrow 7"/>
          <p:cNvSpPr/>
          <p:nvPr/>
        </p:nvSpPr>
        <p:spPr>
          <a:xfrm rot="3659808">
            <a:off x="6112492" y="2634703"/>
            <a:ext cx="457200" cy="1031358"/>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083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20841" y="533400"/>
            <a:ext cx="3276600" cy="5029200"/>
          </a:xfrm>
          <a:prstGeom prst="rect">
            <a:avLst/>
          </a:prstGeom>
        </p:spPr>
      </p:pic>
      <p:sp>
        <p:nvSpPr>
          <p:cNvPr id="2" name="Title 1"/>
          <p:cNvSpPr>
            <a:spLocks noGrp="1"/>
          </p:cNvSpPr>
          <p:nvPr>
            <p:ph type="title"/>
          </p:nvPr>
        </p:nvSpPr>
        <p:spPr/>
        <p:txBody>
          <a:bodyPr/>
          <a:lstStyle/>
          <a:p>
            <a:endParaRPr lang="en-US" dirty="0"/>
          </a:p>
        </p:txBody>
      </p:sp>
      <p:sp>
        <p:nvSpPr>
          <p:cNvPr id="5" name="Oval 4"/>
          <p:cNvSpPr/>
          <p:nvPr/>
        </p:nvSpPr>
        <p:spPr>
          <a:xfrm>
            <a:off x="2997872" y="2203332"/>
            <a:ext cx="381000" cy="4572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ight Arrow 5"/>
          <p:cNvSpPr/>
          <p:nvPr/>
        </p:nvSpPr>
        <p:spPr>
          <a:xfrm rot="16916298">
            <a:off x="2635922" y="4415736"/>
            <a:ext cx="723900" cy="38100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852431" y="4586828"/>
            <a:ext cx="1752600" cy="369332"/>
          </a:xfrm>
          <a:prstGeom prst="rect">
            <a:avLst/>
          </a:prstGeom>
          <a:noFill/>
        </p:spPr>
        <p:txBody>
          <a:bodyPr wrap="square" rtlCol="0">
            <a:spAutoFit/>
          </a:bodyPr>
          <a:lstStyle/>
          <a:p>
            <a:r>
              <a:rPr lang="en-US" b="1" dirty="0">
                <a:solidFill>
                  <a:srgbClr val="FFFF00"/>
                </a:solidFill>
              </a:rPr>
              <a:t>Wind Direction</a:t>
            </a:r>
          </a:p>
        </p:txBody>
      </p:sp>
      <p:sp>
        <p:nvSpPr>
          <p:cNvPr id="8" name="TextBox 7"/>
          <p:cNvSpPr txBox="1"/>
          <p:nvPr/>
        </p:nvSpPr>
        <p:spPr>
          <a:xfrm>
            <a:off x="4286250" y="1664553"/>
            <a:ext cx="3771900" cy="1477328"/>
          </a:xfrm>
          <a:prstGeom prst="rect">
            <a:avLst/>
          </a:prstGeom>
          <a:noFill/>
        </p:spPr>
        <p:txBody>
          <a:bodyPr wrap="square" rtlCol="0">
            <a:spAutoFit/>
          </a:bodyPr>
          <a:lstStyle/>
          <a:p>
            <a:r>
              <a:rPr lang="en-US" dirty="0"/>
              <a:t>Distance 1.7 miles</a:t>
            </a:r>
          </a:p>
          <a:p>
            <a:endParaRPr lang="en-US" dirty="0"/>
          </a:p>
          <a:p>
            <a:r>
              <a:rPr lang="en-US" dirty="0"/>
              <a:t>However, there are days where spending millions on the location of a lagoon does not help.  </a:t>
            </a:r>
          </a:p>
        </p:txBody>
      </p:sp>
      <p:pic>
        <p:nvPicPr>
          <p:cNvPr id="1026" name="Picture 2" descr="Image result for the far side stink"/>
          <p:cNvPicPr>
            <a:picLocks noChangeAspect="1" noChangeArrowheads="1"/>
          </p:cNvPicPr>
          <p:nvPr/>
        </p:nvPicPr>
        <p:blipFill rotWithShape="1">
          <a:blip r:embed="rId3">
            <a:extLst>
              <a:ext uri="{28A0092B-C50C-407E-A947-70E740481C1C}">
                <a14:useLocalDpi xmlns:a14="http://schemas.microsoft.com/office/drawing/2010/main" val="0"/>
              </a:ext>
            </a:extLst>
          </a:blip>
          <a:srcRect l="27312" t="1862" r="25629" b="7855"/>
          <a:stretch/>
        </p:blipFill>
        <p:spPr bwMode="auto">
          <a:xfrm>
            <a:off x="5242732" y="3501824"/>
            <a:ext cx="19050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954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457200" y="1295400"/>
            <a:ext cx="8229600" cy="4525963"/>
          </a:xfrm>
        </p:spPr>
        <p:txBody>
          <a:bodyPr/>
          <a:lstStyle/>
          <a:p>
            <a:r>
              <a:rPr lang="en-US" sz="2800" dirty="0"/>
              <a:t>The most common technique across the state (in the 90s percent).</a:t>
            </a:r>
          </a:p>
          <a:p>
            <a:r>
              <a:rPr lang="en-US" sz="2800" dirty="0"/>
              <a:t>Only one-fourth of municipals in the United States utilize a wastewater stabilization pond.</a:t>
            </a:r>
          </a:p>
          <a:p>
            <a:r>
              <a:rPr lang="en-US" sz="2800" dirty="0"/>
              <a:t>Design standards:</a:t>
            </a:r>
          </a:p>
          <a:p>
            <a:pPr lvl="1"/>
            <a:r>
              <a:rPr lang="en-US" sz="2400" dirty="0"/>
              <a:t>Operating depth between 2 and 5 feet</a:t>
            </a:r>
          </a:p>
          <a:p>
            <a:pPr lvl="1"/>
            <a:r>
              <a:rPr lang="en-US" sz="2400" dirty="0"/>
              <a:t>Minimum freeboard of 3 feet</a:t>
            </a:r>
          </a:p>
          <a:p>
            <a:pPr lvl="1"/>
            <a:r>
              <a:rPr lang="en-US" sz="2400" dirty="0"/>
              <a:t>At least three cells designed for series operation</a:t>
            </a:r>
          </a:p>
          <a:p>
            <a:pPr lvl="2"/>
            <a:r>
              <a:rPr lang="en-US" sz="2000" dirty="0"/>
              <a:t>There are 2 cells lagoons in North Dakota</a:t>
            </a:r>
          </a:p>
          <a:p>
            <a:r>
              <a:rPr lang="en-US" sz="2400" dirty="0"/>
              <a:t>Flexibility to allow cells to be bypassed is encouraged</a:t>
            </a:r>
          </a:p>
          <a:p>
            <a:pPr>
              <a:buNone/>
            </a:pPr>
            <a:endParaRPr lang="en-US" dirty="0"/>
          </a:p>
        </p:txBody>
      </p:sp>
      <p:sp>
        <p:nvSpPr>
          <p:cNvPr id="6146" name="Title 1"/>
          <p:cNvSpPr>
            <a:spLocks noGrp="1"/>
          </p:cNvSpPr>
          <p:nvPr>
            <p:ph type="title"/>
          </p:nvPr>
        </p:nvSpPr>
        <p:spPr/>
        <p:txBody>
          <a:bodyPr/>
          <a:lstStyle/>
          <a:p>
            <a:r>
              <a:rPr lang="en-US" dirty="0"/>
              <a:t>Wastewater Stabilization Ponds</a:t>
            </a:r>
          </a:p>
        </p:txBody>
      </p:sp>
      <p:sp>
        <p:nvSpPr>
          <p:cNvPr id="6148" name="Slide Number Placeholder 3"/>
          <p:cNvSpPr>
            <a:spLocks noGrp="1"/>
          </p:cNvSpPr>
          <p:nvPr>
            <p:ph type="sldNum" sz="quarter" idx="4294967295"/>
          </p:nvPr>
        </p:nvSpPr>
        <p:spPr>
          <a:xfrm>
            <a:off x="7010400" y="6096000"/>
            <a:ext cx="2133600" cy="365125"/>
          </a:xfrm>
          <a:prstGeom prst="rect">
            <a:avLst/>
          </a:prstGeom>
          <a:noFill/>
        </p:spPr>
        <p:txBody>
          <a:bodyPr/>
          <a:lstStyle/>
          <a:p>
            <a:fld id="{B406AEB3-8D9A-496B-8B04-272D7EE3477B}" type="slidenum">
              <a:rPr lang="en-US" smtClean="0"/>
              <a:pPr/>
              <a:t>10</a:t>
            </a:fld>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601875"/>
            <a:ext cx="7848600" cy="41850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62200" y="5720839"/>
            <a:ext cx="4419600" cy="369332"/>
          </a:xfrm>
          <a:prstGeom prst="rect">
            <a:avLst/>
          </a:prstGeom>
          <a:noFill/>
        </p:spPr>
        <p:txBody>
          <a:bodyPr wrap="square" rtlCol="0">
            <a:spAutoFit/>
          </a:bodyPr>
          <a:lstStyle/>
          <a:p>
            <a:r>
              <a:rPr lang="en-US" dirty="0"/>
              <a:t>Source: Tchobanoglous and Schroeder 1987</a:t>
            </a:r>
          </a:p>
        </p:txBody>
      </p:sp>
    </p:spTree>
    <p:extLst>
      <p:ext uri="{BB962C8B-B14F-4D97-AF65-F5344CB8AC3E}">
        <p14:creationId xmlns:p14="http://schemas.microsoft.com/office/powerpoint/2010/main" val="1217899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a:t>Advantages</a:t>
            </a:r>
          </a:p>
          <a:p>
            <a:pPr lvl="1"/>
            <a:r>
              <a:rPr lang="en-US" sz="1800" dirty="0"/>
              <a:t>Ease of operation</a:t>
            </a:r>
          </a:p>
          <a:p>
            <a:pPr lvl="1"/>
            <a:r>
              <a:rPr lang="en-US" sz="1800" dirty="0"/>
              <a:t>No electrical energy</a:t>
            </a:r>
          </a:p>
          <a:p>
            <a:pPr lvl="1"/>
            <a:r>
              <a:rPr lang="en-US" sz="1800" dirty="0"/>
              <a:t>Minimal maintenance required</a:t>
            </a:r>
          </a:p>
          <a:p>
            <a:pPr lvl="1"/>
            <a:r>
              <a:rPr lang="en-US" sz="1800" dirty="0"/>
              <a:t>Handles flow and loading variations well</a:t>
            </a:r>
          </a:p>
          <a:p>
            <a:pPr lvl="1"/>
            <a:r>
              <a:rPr lang="en-US" sz="1800" dirty="0"/>
              <a:t>Class 1A to Class II, or no need for a certified operator for a community with a population less than 500</a:t>
            </a:r>
          </a:p>
          <a:p>
            <a:r>
              <a:rPr lang="en-US" sz="1800" dirty="0"/>
              <a:t>Disadvantages</a:t>
            </a:r>
          </a:p>
          <a:p>
            <a:pPr lvl="1"/>
            <a:r>
              <a:rPr lang="en-US" sz="1800" dirty="0"/>
              <a:t>Large land requirements</a:t>
            </a:r>
          </a:p>
          <a:p>
            <a:pPr lvl="1"/>
            <a:r>
              <a:rPr lang="en-US" sz="1800" dirty="0"/>
              <a:t>Need to be located away from permanent residences</a:t>
            </a:r>
          </a:p>
          <a:p>
            <a:pPr lvl="1"/>
            <a:r>
              <a:rPr lang="en-US" sz="1800" dirty="0"/>
              <a:t>Public perception/odors</a:t>
            </a:r>
          </a:p>
          <a:p>
            <a:pPr lvl="1"/>
            <a:r>
              <a:rPr lang="en-US" sz="1800" dirty="0"/>
              <a:t>Limited treatment occurs during the winter</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86120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800" dirty="0"/>
              <a:t>Levels of Wastewater Treatment</a:t>
            </a:r>
          </a:p>
          <a:p>
            <a:r>
              <a:rPr lang="en-US" sz="2800" dirty="0"/>
              <a:t>Preliminary: removal of large solids like rags, sticks, grit, etc.</a:t>
            </a:r>
          </a:p>
          <a:p>
            <a:r>
              <a:rPr lang="en-US" sz="2800" dirty="0"/>
              <a:t>Primary: removal of suspended solids and organic matter by sedimentation.</a:t>
            </a:r>
          </a:p>
          <a:p>
            <a:r>
              <a:rPr lang="en-US" sz="2800" dirty="0"/>
              <a:t>Secondary: removal of biodegradable organic matter and suspended solids through oxidization by microorganisms.</a:t>
            </a:r>
          </a:p>
          <a:p>
            <a:r>
              <a:rPr lang="en-US" sz="2800" dirty="0"/>
              <a:t>Tertiary: removal of suspended solids (usually by filters), disinfection, nutrient removal.</a:t>
            </a:r>
          </a:p>
        </p:txBody>
      </p:sp>
      <p:sp>
        <p:nvSpPr>
          <p:cNvPr id="2" name="Title 1"/>
          <p:cNvSpPr>
            <a:spLocks noGrp="1"/>
          </p:cNvSpPr>
          <p:nvPr>
            <p:ph type="title"/>
          </p:nvPr>
        </p:nvSpPr>
        <p:spPr/>
        <p:txBody>
          <a:bodyPr/>
          <a:lstStyle/>
          <a:p>
            <a:r>
              <a:rPr lang="en-US" dirty="0"/>
              <a:t>Mechanical Treatment Plants</a:t>
            </a:r>
          </a:p>
        </p:txBody>
      </p:sp>
    </p:spTree>
    <p:extLst>
      <p:ext uri="{BB962C8B-B14F-4D97-AF65-F5344CB8AC3E}">
        <p14:creationId xmlns:p14="http://schemas.microsoft.com/office/powerpoint/2010/main" val="139660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lated image"/>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8534400" cy="38811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406834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a:t>A variety of unit processes are available for all levels of treatment and can be tailored to the needs of the community.</a:t>
            </a:r>
          </a:p>
          <a:p>
            <a:r>
              <a:rPr lang="en-US" sz="2800" dirty="0"/>
              <a:t>Need to meet Ten States Standards</a:t>
            </a:r>
          </a:p>
          <a:p>
            <a:r>
              <a:rPr lang="en-US" sz="2800" dirty="0"/>
              <a:t>Advantages: able to effectively treat wastewater flows from larger communities.</a:t>
            </a:r>
          </a:p>
          <a:p>
            <a:r>
              <a:rPr lang="en-US" sz="2800" dirty="0"/>
              <a:t>Disadvantages: higher level of operator certification required, electrical energy requirements, complexity, higher capital costs, higher operation and maintenance costs.</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594340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400" dirty="0"/>
              <a:t>Categories of Secondary Treatment</a:t>
            </a:r>
          </a:p>
          <a:p>
            <a:r>
              <a:rPr lang="en-US" sz="2400" dirty="0"/>
              <a:t>Suspended growth/activated sludge: microorganisms and organic matter are suspended in wastewater</a:t>
            </a:r>
          </a:p>
          <a:p>
            <a:pPr lvl="1"/>
            <a:r>
              <a:rPr lang="en-US" sz="2400" dirty="0"/>
              <a:t>Aerated basins</a:t>
            </a:r>
          </a:p>
          <a:p>
            <a:pPr lvl="1"/>
            <a:r>
              <a:rPr lang="en-US" sz="2400" dirty="0"/>
              <a:t>Oxidation ditches</a:t>
            </a:r>
          </a:p>
          <a:p>
            <a:pPr lvl="1"/>
            <a:r>
              <a:rPr lang="en-US" sz="2400" dirty="0"/>
              <a:t>Sequencing batch reactors</a:t>
            </a:r>
          </a:p>
          <a:p>
            <a:r>
              <a:rPr lang="en-US" sz="2400" dirty="0"/>
              <a:t>Attached growth, media is used to provide a surface for microorganisms to grow and consume organic matter</a:t>
            </a:r>
          </a:p>
          <a:p>
            <a:pPr lvl="1"/>
            <a:r>
              <a:rPr lang="en-US" sz="2400" dirty="0"/>
              <a:t>Trickling filters</a:t>
            </a:r>
          </a:p>
          <a:p>
            <a:pPr lvl="1"/>
            <a:r>
              <a:rPr lang="en-US" sz="2400" dirty="0"/>
              <a:t>Rotating biological contactors</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3655383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Aerated Basins</a:t>
            </a:r>
          </a:p>
          <a:p>
            <a:r>
              <a:rPr lang="en-US" dirty="0"/>
              <a:t>Activated sludge process</a:t>
            </a:r>
          </a:p>
          <a:p>
            <a:r>
              <a:rPr lang="en-US" dirty="0"/>
              <a:t>Used by Grand Forks and Mandan</a:t>
            </a:r>
          </a:p>
          <a:p>
            <a:r>
              <a:rPr lang="en-US" dirty="0"/>
              <a:t>May not require primary treatment</a:t>
            </a:r>
          </a:p>
        </p:txBody>
      </p:sp>
      <p:sp>
        <p:nvSpPr>
          <p:cNvPr id="2" name="Title 1"/>
          <p:cNvSpPr>
            <a:spLocks noGrp="1"/>
          </p:cNvSpPr>
          <p:nvPr>
            <p:ph type="title"/>
          </p:nvPr>
        </p:nvSpPr>
        <p:spPr/>
        <p:txBody>
          <a:bodyPr/>
          <a:lstStyle/>
          <a:p>
            <a:endParaRPr lang="en-US" dirty="0"/>
          </a:p>
        </p:txBody>
      </p:sp>
      <p:pic>
        <p:nvPicPr>
          <p:cNvPr id="4098" name="Picture 2" descr="$al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3181350"/>
            <a:ext cx="4191000" cy="23979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0" y="5867400"/>
            <a:ext cx="1219200" cy="369332"/>
          </a:xfrm>
          <a:prstGeom prst="rect">
            <a:avLst/>
          </a:prstGeom>
          <a:noFill/>
        </p:spPr>
        <p:txBody>
          <a:bodyPr wrap="square" rtlCol="0">
            <a:spAutoFit/>
          </a:bodyPr>
          <a:lstStyle/>
          <a:p>
            <a:r>
              <a:rPr lang="en-US" dirty="0"/>
              <a:t>Mandan</a:t>
            </a:r>
          </a:p>
        </p:txBody>
      </p:sp>
    </p:spTree>
    <p:extLst>
      <p:ext uri="{BB962C8B-B14F-4D97-AF65-F5344CB8AC3E}">
        <p14:creationId xmlns:p14="http://schemas.microsoft.com/office/powerpoint/2010/main" val="4266469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Mandan </a:t>
            </a: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76600" y="457200"/>
            <a:ext cx="5063977" cy="5953125"/>
          </a:xfrm>
          <a:prstGeom prst="rect">
            <a:avLst/>
          </a:prstGeom>
        </p:spPr>
      </p:pic>
    </p:spTree>
    <p:extLst>
      <p:ext uri="{BB962C8B-B14F-4D97-AF65-F5344CB8AC3E}">
        <p14:creationId xmlns:p14="http://schemas.microsoft.com/office/powerpoint/2010/main" val="3355957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781050" y="381000"/>
            <a:ext cx="7581900" cy="5084818"/>
          </a:xfrm>
          <a:prstGeom prst="rect">
            <a:avLst/>
          </a:prstGeom>
        </p:spPr>
      </p:pic>
      <p:sp>
        <p:nvSpPr>
          <p:cNvPr id="5" name="TextBox 4"/>
          <p:cNvSpPr txBox="1"/>
          <p:nvPr/>
        </p:nvSpPr>
        <p:spPr>
          <a:xfrm>
            <a:off x="2438400" y="5523652"/>
            <a:ext cx="6224954" cy="969496"/>
          </a:xfrm>
          <a:prstGeom prst="rect">
            <a:avLst/>
          </a:prstGeom>
          <a:noFill/>
        </p:spPr>
        <p:txBody>
          <a:bodyPr wrap="square" rtlCol="0">
            <a:spAutoFit/>
          </a:bodyPr>
          <a:lstStyle/>
          <a:p>
            <a:r>
              <a:rPr lang="en-US" sz="1100" dirty="0">
                <a:hlinkClick r:id="rId3"/>
              </a:rPr>
              <a:t>http://www.grandforksgov.com/home/showdocument?id=710</a:t>
            </a:r>
            <a:r>
              <a:rPr lang="en-US" sz="1100" dirty="0"/>
              <a:t> </a:t>
            </a:r>
          </a:p>
          <a:p>
            <a:endParaRPr lang="en-US" sz="1000" dirty="0"/>
          </a:p>
          <a:p>
            <a:r>
              <a:rPr lang="en-US" dirty="0"/>
              <a:t>There are schematics online for the design of the wastewater treatment facility.</a:t>
            </a:r>
          </a:p>
        </p:txBody>
      </p:sp>
    </p:spTree>
    <p:extLst>
      <p:ext uri="{BB962C8B-B14F-4D97-AF65-F5344CB8AC3E}">
        <p14:creationId xmlns:p14="http://schemas.microsoft.com/office/powerpoint/2010/main" val="4079663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Oxidation Ditches</a:t>
            </a:r>
          </a:p>
          <a:p>
            <a:r>
              <a:rPr lang="en-US" dirty="0"/>
              <a:t>Activated sludge process</a:t>
            </a:r>
          </a:p>
          <a:p>
            <a:r>
              <a:rPr lang="en-US" dirty="0"/>
              <a:t>Used by: Williston, Watford City</a:t>
            </a:r>
          </a:p>
          <a:p>
            <a:r>
              <a:rPr lang="en-US" dirty="0"/>
              <a:t>Reactors are commonly designed in a “racetrack” configuration</a:t>
            </a:r>
          </a:p>
          <a:p>
            <a:r>
              <a:rPr lang="en-US" dirty="0"/>
              <a:t>Aerators mix and aerate the wastewater</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3896462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williston nd wastewater treatment"/>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24000"/>
            <a:ext cx="4007908" cy="30059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pic>
        <p:nvPicPr>
          <p:cNvPr id="5124" name="Picture 4" descr="Image result for oxidation dit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388393"/>
            <a:ext cx="4064674" cy="21415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28800" y="4650065"/>
            <a:ext cx="1295400" cy="369332"/>
          </a:xfrm>
          <a:prstGeom prst="rect">
            <a:avLst/>
          </a:prstGeom>
          <a:noFill/>
        </p:spPr>
        <p:txBody>
          <a:bodyPr wrap="square" rtlCol="0">
            <a:spAutoFit/>
          </a:bodyPr>
          <a:lstStyle/>
          <a:p>
            <a:r>
              <a:rPr lang="en-US" dirty="0"/>
              <a:t>Williston</a:t>
            </a:r>
          </a:p>
        </p:txBody>
      </p:sp>
      <p:sp>
        <p:nvSpPr>
          <p:cNvPr id="5" name="Rectangle 4"/>
          <p:cNvSpPr/>
          <p:nvPr/>
        </p:nvSpPr>
        <p:spPr>
          <a:xfrm>
            <a:off x="4800600" y="4529931"/>
            <a:ext cx="4572000" cy="246221"/>
          </a:xfrm>
          <a:prstGeom prst="rect">
            <a:avLst/>
          </a:prstGeom>
        </p:spPr>
        <p:txBody>
          <a:bodyPr>
            <a:spAutoFit/>
          </a:bodyPr>
          <a:lstStyle/>
          <a:p>
            <a:r>
              <a:rPr lang="en-US" sz="1000" dirty="0">
                <a:hlinkClick r:id="rId4"/>
              </a:rPr>
              <a:t>http://www.westech-inc.com/en-usa/products/oxidation-ditch-oxystream</a:t>
            </a:r>
            <a:endParaRPr lang="en-US" sz="1000" dirty="0"/>
          </a:p>
        </p:txBody>
      </p:sp>
    </p:spTree>
    <p:extLst>
      <p:ext uri="{BB962C8B-B14F-4D97-AF65-F5344CB8AC3E}">
        <p14:creationId xmlns:p14="http://schemas.microsoft.com/office/powerpoint/2010/main" val="2461152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Advantages: reliable, economical for small plants, high quality effluent is possible, capable of treating shock loads, adaptable to nutrient removal.</a:t>
            </a:r>
          </a:p>
          <a:p>
            <a:r>
              <a:rPr lang="en-US" dirty="0"/>
              <a:t>Disadvantages: poorer BOD and TSS removal (80-90%), sensitivity to lower temperatures, odor production. </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155892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Watford City</a:t>
            </a: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114800" y="1325563"/>
            <a:ext cx="4324704" cy="4800600"/>
          </a:xfrm>
          <a:prstGeom prst="rect">
            <a:avLst/>
          </a:prstGeom>
        </p:spPr>
      </p:pic>
    </p:spTree>
    <p:extLst>
      <p:ext uri="{BB962C8B-B14F-4D97-AF65-F5344CB8AC3E}">
        <p14:creationId xmlns:p14="http://schemas.microsoft.com/office/powerpoint/2010/main" val="1535113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Williston</a:t>
            </a:r>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618095" y="611559"/>
            <a:ext cx="3434578" cy="1814903"/>
          </a:xfrm>
          <a:prstGeom prst="rect">
            <a:avLst/>
          </a:prstGeom>
        </p:spPr>
      </p:pic>
      <p:pic>
        <p:nvPicPr>
          <p:cNvPr id="5" name="Picture 4"/>
          <p:cNvPicPr>
            <a:picLocks noChangeAspect="1"/>
          </p:cNvPicPr>
          <p:nvPr/>
        </p:nvPicPr>
        <p:blipFill>
          <a:blip r:embed="rId3"/>
          <a:stretch>
            <a:fillRect/>
          </a:stretch>
        </p:blipFill>
        <p:spPr>
          <a:xfrm>
            <a:off x="720840" y="2588121"/>
            <a:ext cx="6406378" cy="3105108"/>
          </a:xfrm>
          <a:prstGeom prst="rect">
            <a:avLst/>
          </a:prstGeom>
        </p:spPr>
      </p:pic>
    </p:spTree>
    <p:extLst>
      <p:ext uri="{BB962C8B-B14F-4D97-AF65-F5344CB8AC3E}">
        <p14:creationId xmlns:p14="http://schemas.microsoft.com/office/powerpoint/2010/main" val="4147730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Trickling Filters</a:t>
            </a:r>
          </a:p>
          <a:p>
            <a:r>
              <a:rPr lang="en-US" dirty="0"/>
              <a:t>Attached growth process</a:t>
            </a:r>
          </a:p>
          <a:p>
            <a:r>
              <a:rPr lang="en-US" dirty="0"/>
              <a:t>Used by Fargo and Bismarck</a:t>
            </a:r>
          </a:p>
          <a:p>
            <a:endParaRPr lang="en-US" dirty="0"/>
          </a:p>
        </p:txBody>
      </p:sp>
      <p:sp>
        <p:nvSpPr>
          <p:cNvPr id="2" name="Title 1"/>
          <p:cNvSpPr>
            <a:spLocks noGrp="1"/>
          </p:cNvSpPr>
          <p:nvPr>
            <p:ph type="title"/>
          </p:nvPr>
        </p:nvSpPr>
        <p:spPr/>
        <p:txBody>
          <a:bodyPr/>
          <a:lstStyle/>
          <a:p>
            <a:endParaRPr lang="en-US" dirty="0"/>
          </a:p>
        </p:txBody>
      </p:sp>
      <p:pic>
        <p:nvPicPr>
          <p:cNvPr id="7170" name="Picture 2" descr="Image result for bismarck nd wastewater treatment trickling filt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429000"/>
            <a:ext cx="3124200" cy="23431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66800" y="5943600"/>
            <a:ext cx="1371600" cy="369332"/>
          </a:xfrm>
          <a:prstGeom prst="rect">
            <a:avLst/>
          </a:prstGeom>
          <a:noFill/>
        </p:spPr>
        <p:txBody>
          <a:bodyPr wrap="square" rtlCol="0">
            <a:spAutoFit/>
          </a:bodyPr>
          <a:lstStyle/>
          <a:p>
            <a:r>
              <a:rPr lang="en-US" dirty="0"/>
              <a:t>Bismarck</a:t>
            </a:r>
          </a:p>
        </p:txBody>
      </p:sp>
      <p:pic>
        <p:nvPicPr>
          <p:cNvPr id="7172" name="Picture 4" descr="Image result for trickling fil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3574" y="1381846"/>
            <a:ext cx="3145626" cy="19192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925339" y="3326132"/>
            <a:ext cx="3048000" cy="400110"/>
          </a:xfrm>
          <a:prstGeom prst="rect">
            <a:avLst/>
          </a:prstGeom>
        </p:spPr>
        <p:txBody>
          <a:bodyPr wrap="square">
            <a:spAutoFit/>
          </a:bodyPr>
          <a:lstStyle/>
          <a:p>
            <a:r>
              <a:rPr lang="en-US" sz="1000" dirty="0">
                <a:hlinkClick r:id="rId4"/>
              </a:rPr>
              <a:t>https://www.brentwoodindustries.com/water-wastewater-products/trickling-filter/</a:t>
            </a:r>
            <a:endParaRPr lang="en-US" sz="1000" dirty="0"/>
          </a:p>
        </p:txBody>
      </p:sp>
      <p:pic>
        <p:nvPicPr>
          <p:cNvPr id="7174" name="Picture 6" descr="Image result for trickling filt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4991" y="3769767"/>
            <a:ext cx="2335217" cy="261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461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7200" y="1390859"/>
            <a:ext cx="4148502" cy="3995738"/>
          </a:xfrm>
          <a:prstGeom prst="rect">
            <a:avLst/>
          </a:prstGeom>
        </p:spPr>
      </p:pic>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3"/>
          <a:stretch>
            <a:fillRect/>
          </a:stretch>
        </p:blipFill>
        <p:spPr>
          <a:xfrm>
            <a:off x="5076774" y="1390859"/>
            <a:ext cx="3610026" cy="3995738"/>
          </a:xfrm>
          <a:prstGeom prst="rect">
            <a:avLst/>
          </a:prstGeom>
        </p:spPr>
      </p:pic>
      <p:sp>
        <p:nvSpPr>
          <p:cNvPr id="6" name="TextBox 5"/>
          <p:cNvSpPr txBox="1"/>
          <p:nvPr/>
        </p:nvSpPr>
        <p:spPr>
          <a:xfrm>
            <a:off x="2209800" y="5867400"/>
            <a:ext cx="5486400" cy="369332"/>
          </a:xfrm>
          <a:prstGeom prst="rect">
            <a:avLst/>
          </a:prstGeom>
          <a:noFill/>
        </p:spPr>
        <p:txBody>
          <a:bodyPr wrap="square" rtlCol="0">
            <a:spAutoFit/>
          </a:bodyPr>
          <a:lstStyle/>
          <a:p>
            <a:r>
              <a:rPr lang="en-US" dirty="0"/>
              <a:t>Majority of the mechanical operations are roofed.</a:t>
            </a:r>
          </a:p>
        </p:txBody>
      </p:sp>
      <p:sp>
        <p:nvSpPr>
          <p:cNvPr id="7" name="TextBox 6"/>
          <p:cNvSpPr txBox="1"/>
          <p:nvPr/>
        </p:nvSpPr>
        <p:spPr>
          <a:xfrm>
            <a:off x="2057400" y="5370581"/>
            <a:ext cx="1524000" cy="369332"/>
          </a:xfrm>
          <a:prstGeom prst="rect">
            <a:avLst/>
          </a:prstGeom>
          <a:noFill/>
        </p:spPr>
        <p:txBody>
          <a:bodyPr wrap="square" rtlCol="0">
            <a:spAutoFit/>
          </a:bodyPr>
          <a:lstStyle/>
          <a:p>
            <a:r>
              <a:rPr lang="en-US" dirty="0"/>
              <a:t>Bismarck</a:t>
            </a:r>
          </a:p>
        </p:txBody>
      </p:sp>
      <p:sp>
        <p:nvSpPr>
          <p:cNvPr id="8" name="TextBox 7"/>
          <p:cNvSpPr txBox="1"/>
          <p:nvPr/>
        </p:nvSpPr>
        <p:spPr>
          <a:xfrm>
            <a:off x="6459519" y="5370581"/>
            <a:ext cx="1524000" cy="369332"/>
          </a:xfrm>
          <a:prstGeom prst="rect">
            <a:avLst/>
          </a:prstGeom>
          <a:noFill/>
        </p:spPr>
        <p:txBody>
          <a:bodyPr wrap="square" rtlCol="0">
            <a:spAutoFit/>
          </a:bodyPr>
          <a:lstStyle/>
          <a:p>
            <a:r>
              <a:rPr lang="en-US" dirty="0"/>
              <a:t>Fargo</a:t>
            </a:r>
          </a:p>
        </p:txBody>
      </p:sp>
    </p:spTree>
    <p:extLst>
      <p:ext uri="{BB962C8B-B14F-4D97-AF65-F5344CB8AC3E}">
        <p14:creationId xmlns:p14="http://schemas.microsoft.com/office/powerpoint/2010/main" val="3028116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Fargo</a:t>
            </a:r>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2286000" y="13398"/>
            <a:ext cx="5513867" cy="6705600"/>
          </a:xfrm>
          <a:prstGeom prst="rect">
            <a:avLst/>
          </a:prstGeom>
        </p:spPr>
      </p:pic>
    </p:spTree>
    <p:extLst>
      <p:ext uri="{BB962C8B-B14F-4D97-AF65-F5344CB8AC3E}">
        <p14:creationId xmlns:p14="http://schemas.microsoft.com/office/powerpoint/2010/main" val="978626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Compare to the activated sludge process:</a:t>
            </a:r>
          </a:p>
          <a:p>
            <a:r>
              <a:rPr lang="en-US" dirty="0"/>
              <a:t>Advantages: less energy required, simpler operation, less equipment maintenance.</a:t>
            </a:r>
          </a:p>
          <a:p>
            <a:r>
              <a:rPr lang="en-US" dirty="0"/>
              <a:t>Disadvantages: poorer BOD and TSS removal (80-90%); sensitivity to lower temperatures, odor production</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309534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400" dirty="0"/>
              <a:t>Integrated Fixed-Film Activated Sludge</a:t>
            </a:r>
          </a:p>
          <a:p>
            <a:r>
              <a:rPr lang="en-US" sz="2400" dirty="0"/>
              <a:t>Used by Dickinson.</a:t>
            </a:r>
          </a:p>
          <a:p>
            <a:r>
              <a:rPr lang="en-US" sz="2400" dirty="0"/>
              <a:t>Hybrid of activated sludge and attached growth processes.</a:t>
            </a:r>
          </a:p>
          <a:p>
            <a:r>
              <a:rPr lang="en-US" sz="2400" dirty="0"/>
              <a:t>Media are mixed into suspension in a tank where they provide a surface for biofilm to attach.</a:t>
            </a:r>
          </a:p>
          <a:p>
            <a:endParaRPr lang="en-US" dirty="0"/>
          </a:p>
        </p:txBody>
      </p:sp>
      <p:sp>
        <p:nvSpPr>
          <p:cNvPr id="2" name="Title 1"/>
          <p:cNvSpPr>
            <a:spLocks noGrp="1"/>
          </p:cNvSpPr>
          <p:nvPr>
            <p:ph type="title"/>
          </p:nvPr>
        </p:nvSpPr>
        <p:spPr/>
        <p:txBody>
          <a:bodyPr/>
          <a:lstStyle/>
          <a:p>
            <a:endParaRPr lang="en-US" dirty="0"/>
          </a:p>
        </p:txBody>
      </p:sp>
      <p:pic>
        <p:nvPicPr>
          <p:cNvPr id="819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145364"/>
            <a:ext cx="2653206" cy="197326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integrated fixed fi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581400"/>
            <a:ext cx="42672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279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www.thedickinsonpress.com/sites/default/files/styles/16x9_860/public/field/image/0201%20WASTE%20%281%29.JPG?itok=_clyjnb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371600"/>
            <a:ext cx="3429000" cy="19298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sp>
        <p:nvSpPr>
          <p:cNvPr id="4" name="Rectangle 3"/>
          <p:cNvSpPr/>
          <p:nvPr/>
        </p:nvSpPr>
        <p:spPr>
          <a:xfrm>
            <a:off x="381000" y="3453809"/>
            <a:ext cx="3429000" cy="400110"/>
          </a:xfrm>
          <a:prstGeom prst="rect">
            <a:avLst/>
          </a:prstGeom>
        </p:spPr>
        <p:txBody>
          <a:bodyPr wrap="square">
            <a:spAutoFit/>
          </a:bodyPr>
          <a:lstStyle/>
          <a:p>
            <a:r>
              <a:rPr lang="en-US" sz="1000" dirty="0">
                <a:hlinkClick r:id="rId3"/>
              </a:rPr>
              <a:t>https://www.thedickinsonpress.com/business/3669112-new-era-water-reclamation-dickinson-facility-built-serve-oil-patch</a:t>
            </a:r>
            <a:endParaRPr lang="en-US" sz="1000" dirty="0"/>
          </a:p>
        </p:txBody>
      </p:sp>
      <p:pic>
        <p:nvPicPr>
          <p:cNvPr id="9220" name="Picture 4" descr="Image result for dickinson nd wastewater integrated fixed film activated slu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883229"/>
            <a:ext cx="4664114" cy="26254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114800" y="4530445"/>
            <a:ext cx="4572000" cy="507831"/>
          </a:xfrm>
          <a:prstGeom prst="rect">
            <a:avLst/>
          </a:prstGeom>
        </p:spPr>
        <p:txBody>
          <a:bodyPr>
            <a:spAutoFit/>
          </a:bodyPr>
          <a:lstStyle/>
          <a:p>
            <a:r>
              <a:rPr lang="en-US" sz="900" dirty="0">
                <a:hlinkClick r:id="rId5"/>
              </a:rPr>
              <a:t>https://www.google.com/search?q=dickinson+nd+wastewater+integrated+fixed+film+activated+sludge&amp;source=lnms&amp;tbm=isch&amp;sa=X&amp;ved=0ahUKEwi78pqQga3iAhXBna0KHYEBDLQQ_AUIDigB&amp;biw=1536&amp;bih=754#imgrc=9iDZq4b3jSIlXM:</a:t>
            </a:r>
            <a:endParaRPr lang="en-US" sz="900" dirty="0"/>
          </a:p>
        </p:txBody>
      </p:sp>
      <p:pic>
        <p:nvPicPr>
          <p:cNvPr id="6" name="Picture 5"/>
          <p:cNvPicPr>
            <a:picLocks noChangeAspect="1"/>
          </p:cNvPicPr>
          <p:nvPr/>
        </p:nvPicPr>
        <p:blipFill>
          <a:blip r:embed="rId6"/>
          <a:stretch>
            <a:fillRect/>
          </a:stretch>
        </p:blipFill>
        <p:spPr>
          <a:xfrm>
            <a:off x="2200705" y="4280950"/>
            <a:ext cx="1761695" cy="2258499"/>
          </a:xfrm>
          <a:prstGeom prst="rect">
            <a:avLst/>
          </a:prstGeom>
        </p:spPr>
      </p:pic>
      <p:sp>
        <p:nvSpPr>
          <p:cNvPr id="7" name="TextBox 6"/>
          <p:cNvSpPr txBox="1"/>
          <p:nvPr/>
        </p:nvSpPr>
        <p:spPr>
          <a:xfrm>
            <a:off x="5341957" y="5410200"/>
            <a:ext cx="2209800" cy="646331"/>
          </a:xfrm>
          <a:prstGeom prst="rect">
            <a:avLst/>
          </a:prstGeom>
          <a:noFill/>
        </p:spPr>
        <p:txBody>
          <a:bodyPr wrap="square" rtlCol="0">
            <a:spAutoFit/>
          </a:bodyPr>
          <a:lstStyle/>
          <a:p>
            <a:r>
              <a:rPr lang="en-US" sz="3600" dirty="0"/>
              <a:t>Dickinson</a:t>
            </a:r>
          </a:p>
        </p:txBody>
      </p:sp>
    </p:spTree>
    <p:extLst>
      <p:ext uri="{BB962C8B-B14F-4D97-AF65-F5344CB8AC3E}">
        <p14:creationId xmlns:p14="http://schemas.microsoft.com/office/powerpoint/2010/main" val="131610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a:t>Becoming more common, especially in the western part of the state or private developments.</a:t>
            </a:r>
          </a:p>
          <a:p>
            <a:r>
              <a:rPr lang="en-US" sz="2400" dirty="0"/>
              <a:t>Treatment flows range from 2,000 gpd to 500,000 gpd.</a:t>
            </a:r>
          </a:p>
          <a:p>
            <a:r>
              <a:rPr lang="en-US" sz="2400" dirty="0"/>
              <a:t>Use many of the same processes as a full-size mechanical treatment plant.</a:t>
            </a:r>
          </a:p>
          <a:p>
            <a:r>
              <a:rPr lang="en-US" sz="2400" dirty="0"/>
              <a:t>Despite being pre-engineered, the plans must still be stamped by a Professional Engineer licensed in the state of ND.</a:t>
            </a:r>
          </a:p>
          <a:p>
            <a:r>
              <a:rPr lang="en-US" sz="2400" dirty="0"/>
              <a:t>Manufacturer shall provide letter with submittal certifying the treatment level with the proposed installation. </a:t>
            </a:r>
          </a:p>
        </p:txBody>
      </p:sp>
      <p:sp>
        <p:nvSpPr>
          <p:cNvPr id="2" name="Title 1"/>
          <p:cNvSpPr>
            <a:spLocks noGrp="1"/>
          </p:cNvSpPr>
          <p:nvPr>
            <p:ph type="title"/>
          </p:nvPr>
        </p:nvSpPr>
        <p:spPr/>
        <p:txBody>
          <a:bodyPr/>
          <a:lstStyle/>
          <a:p>
            <a:r>
              <a:rPr lang="en-US" dirty="0"/>
              <a:t>Package Treatment Plants</a:t>
            </a:r>
          </a:p>
        </p:txBody>
      </p:sp>
    </p:spTree>
    <p:extLst>
      <p:ext uri="{BB962C8B-B14F-4D97-AF65-F5344CB8AC3E}">
        <p14:creationId xmlns:p14="http://schemas.microsoft.com/office/powerpoint/2010/main" val="1088634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841" y="1295400"/>
            <a:ext cx="8229600" cy="4525963"/>
          </a:xfrm>
        </p:spPr>
        <p:txBody>
          <a:bodyPr/>
          <a:lstStyle/>
          <a:p>
            <a:r>
              <a:rPr lang="en-US" sz="2800" dirty="0"/>
              <a:t>Two options for effluent discharge:</a:t>
            </a:r>
          </a:p>
          <a:p>
            <a:pPr lvl="1"/>
            <a:r>
              <a:rPr lang="en-US" dirty="0"/>
              <a:t>Effluent storage pond</a:t>
            </a:r>
          </a:p>
          <a:p>
            <a:pPr lvl="1"/>
            <a:r>
              <a:rPr lang="en-US" dirty="0"/>
              <a:t>Drain field</a:t>
            </a:r>
          </a:p>
          <a:p>
            <a:r>
              <a:rPr lang="en-US" sz="2800" dirty="0"/>
              <a:t>Effluent storage pond: must provide 180 days of storage, but can be up to 12 feet deep with 3 feet of freeboard for a total of 15 feet; otherwise must comply with Chapter 90.</a:t>
            </a:r>
          </a:p>
          <a:p>
            <a:r>
              <a:rPr lang="en-US" sz="2800" dirty="0"/>
              <a:t>Drain field: must conform to North Dakota Plumbing Code for Private Sewage Disposal Systems, no reduction in drain field size is allowed for treated effluent.</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031038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0"/>
            <a:ext cx="3581400" cy="4525963"/>
          </a:xfrm>
        </p:spPr>
        <p:txBody>
          <a:bodyPr/>
          <a:lstStyle/>
          <a:p>
            <a:r>
              <a:rPr lang="en-US" dirty="0"/>
              <a:t>No possible connection to an existing sewer line</a:t>
            </a:r>
          </a:p>
          <a:p>
            <a:r>
              <a:rPr lang="en-US" dirty="0"/>
              <a:t>Produce too much waste for a septic tank.</a:t>
            </a:r>
          </a:p>
          <a:p>
            <a:r>
              <a:rPr lang="en-US" dirty="0"/>
              <a:t>Does not produce enough waste for a lagoon</a:t>
            </a:r>
          </a:p>
        </p:txBody>
      </p:sp>
      <p:sp>
        <p:nvSpPr>
          <p:cNvPr id="2" name="Title 1"/>
          <p:cNvSpPr>
            <a:spLocks noGrp="1"/>
          </p:cNvSpPr>
          <p:nvPr>
            <p:ph type="title"/>
          </p:nvPr>
        </p:nvSpPr>
        <p:spPr/>
        <p:txBody>
          <a:bodyPr/>
          <a:lstStyle/>
          <a:p>
            <a:r>
              <a:rPr lang="en-US" dirty="0"/>
              <a:t>But Why?</a:t>
            </a:r>
          </a:p>
        </p:txBody>
      </p:sp>
      <p:pic>
        <p:nvPicPr>
          <p:cNvPr id="7" name="Picture 6"/>
          <p:cNvPicPr>
            <a:picLocks noChangeAspect="1"/>
          </p:cNvPicPr>
          <p:nvPr/>
        </p:nvPicPr>
        <p:blipFill>
          <a:blip r:embed="rId2"/>
          <a:stretch>
            <a:fillRect/>
          </a:stretch>
        </p:blipFill>
        <p:spPr>
          <a:xfrm>
            <a:off x="4267200" y="2133600"/>
            <a:ext cx="4648200" cy="3699813"/>
          </a:xfrm>
          <a:prstGeom prst="rect">
            <a:avLst/>
          </a:prstGeom>
        </p:spPr>
      </p:pic>
    </p:spTree>
    <p:extLst>
      <p:ext uri="{BB962C8B-B14F-4D97-AF65-F5344CB8AC3E}">
        <p14:creationId xmlns:p14="http://schemas.microsoft.com/office/powerpoint/2010/main" val="3159111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000" dirty="0"/>
              <a:t>Advantages</a:t>
            </a:r>
          </a:p>
          <a:p>
            <a:pPr lvl="1"/>
            <a:r>
              <a:rPr lang="en-US" sz="2000" dirty="0"/>
              <a:t>Smaller footprint</a:t>
            </a:r>
          </a:p>
          <a:p>
            <a:pPr lvl="1"/>
            <a:r>
              <a:rPr lang="en-US" sz="2000" dirty="0"/>
              <a:t>Treatment to stricter standards is possible</a:t>
            </a:r>
          </a:p>
          <a:p>
            <a:pPr lvl="1"/>
            <a:r>
              <a:rPr lang="en-US" sz="2000" dirty="0"/>
              <a:t>Pre-engineered, pre-manufactured</a:t>
            </a:r>
          </a:p>
          <a:p>
            <a:pPr lvl="1"/>
            <a:r>
              <a:rPr lang="en-US" sz="2000" dirty="0"/>
              <a:t>Ease of installation</a:t>
            </a:r>
          </a:p>
          <a:p>
            <a:r>
              <a:rPr lang="en-US" sz="2000" dirty="0"/>
              <a:t>Disadvantages</a:t>
            </a:r>
          </a:p>
          <a:p>
            <a:pPr lvl="1"/>
            <a:r>
              <a:rPr lang="en-US" sz="2000" dirty="0"/>
              <a:t>Electrical energy requirements</a:t>
            </a:r>
          </a:p>
          <a:p>
            <a:pPr lvl="1"/>
            <a:r>
              <a:rPr lang="en-US" sz="2000" dirty="0"/>
              <a:t>May need supplementary flow equalization and disinfection</a:t>
            </a:r>
          </a:p>
          <a:p>
            <a:pPr lvl="1"/>
            <a:r>
              <a:rPr lang="en-US" sz="2000" dirty="0"/>
              <a:t>Need provisions for disposal of biosolids.</a:t>
            </a:r>
          </a:p>
          <a:p>
            <a:pPr lvl="1"/>
            <a:r>
              <a:rPr lang="en-US" sz="2000" dirty="0"/>
              <a:t>Higher level of operator certification required.</a:t>
            </a:r>
          </a:p>
          <a:p>
            <a:pPr lvl="1"/>
            <a:r>
              <a:rPr lang="en-US" sz="2000" dirty="0"/>
              <a:t>Maintenance and replacing parts</a:t>
            </a:r>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886395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Orenco AdvanTex</a:t>
            </a:r>
          </a:p>
          <a:p>
            <a:r>
              <a:rPr lang="en-US" dirty="0"/>
              <a:t>Utilizes a recirculating packed bed filter.</a:t>
            </a:r>
          </a:p>
          <a:p>
            <a:r>
              <a:rPr lang="en-US" dirty="0"/>
              <a:t>Used by: City of Alexander, River’s Edge Addition (near Horace), Egan Crest Camp, JMAC Resources</a:t>
            </a:r>
          </a:p>
        </p:txBody>
      </p:sp>
      <p:sp>
        <p:nvSpPr>
          <p:cNvPr id="2" name="Title 1"/>
          <p:cNvSpPr>
            <a:spLocks noGrp="1"/>
          </p:cNvSpPr>
          <p:nvPr>
            <p:ph type="title"/>
          </p:nvPr>
        </p:nvSpPr>
        <p:spPr/>
        <p:txBody>
          <a:bodyPr/>
          <a:lstStyle/>
          <a:p>
            <a:endParaRPr lang="en-US" dirty="0"/>
          </a:p>
        </p:txBody>
      </p:sp>
      <p:pic>
        <p:nvPicPr>
          <p:cNvPr id="10242" name="Picture 2" descr="Image result for orenco advant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2525" y="4191000"/>
            <a:ext cx="4994275" cy="215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275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3200400" y="1420943"/>
            <a:ext cx="5334000" cy="4884476"/>
          </a:xfrm>
          <a:prstGeom prst="rect">
            <a:avLst/>
          </a:prstGeom>
        </p:spPr>
      </p:pic>
      <p:sp>
        <p:nvSpPr>
          <p:cNvPr id="5" name="TextBox 4"/>
          <p:cNvSpPr txBox="1"/>
          <p:nvPr/>
        </p:nvSpPr>
        <p:spPr>
          <a:xfrm>
            <a:off x="772886" y="2438400"/>
            <a:ext cx="2427514" cy="584775"/>
          </a:xfrm>
          <a:prstGeom prst="rect">
            <a:avLst/>
          </a:prstGeom>
          <a:noFill/>
        </p:spPr>
        <p:txBody>
          <a:bodyPr wrap="square" rtlCol="0">
            <a:spAutoFit/>
          </a:bodyPr>
          <a:lstStyle/>
          <a:p>
            <a:r>
              <a:rPr lang="en-US" sz="3200" dirty="0"/>
              <a:t>Alexander</a:t>
            </a:r>
          </a:p>
        </p:txBody>
      </p:sp>
    </p:spTree>
    <p:extLst>
      <p:ext uri="{BB962C8B-B14F-4D97-AF65-F5344CB8AC3E}">
        <p14:creationId xmlns:p14="http://schemas.microsoft.com/office/powerpoint/2010/main" val="801087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01615"/>
            <a:ext cx="8229600" cy="4525963"/>
          </a:xfrm>
        </p:spPr>
        <p:txBody>
          <a:bodyPr/>
          <a:lstStyle/>
          <a:p>
            <a:pPr marL="0" indent="0">
              <a:buNone/>
            </a:pPr>
            <a:r>
              <a:rPr lang="en-US" dirty="0"/>
              <a:t>Contech Magellan</a:t>
            </a:r>
          </a:p>
          <a:p>
            <a:r>
              <a:rPr lang="en-US" dirty="0"/>
              <a:t>Utilizes a primary clarifier, flow equalization, moving bed biofilm reactor (MBBR), and secondary clarifier</a:t>
            </a:r>
          </a:p>
          <a:p>
            <a:r>
              <a:rPr lang="en-US" dirty="0"/>
              <a:t>Used by: Misty Waters, The Ranch Subdivision, Epping Ranch</a:t>
            </a:r>
          </a:p>
        </p:txBody>
      </p:sp>
      <p:sp>
        <p:nvSpPr>
          <p:cNvPr id="2" name="Title 1"/>
          <p:cNvSpPr>
            <a:spLocks noGrp="1"/>
          </p:cNvSpPr>
          <p:nvPr>
            <p:ph type="title"/>
          </p:nvPr>
        </p:nvSpPr>
        <p:spPr/>
        <p:txBody>
          <a:bodyPr/>
          <a:lstStyle/>
          <a:p>
            <a:endParaRPr lang="en-US" dirty="0"/>
          </a:p>
        </p:txBody>
      </p:sp>
      <p:pic>
        <p:nvPicPr>
          <p:cNvPr id="11266" name="Picture 2" descr="Image result for Contech Magel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886200"/>
            <a:ext cx="3276600"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20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Bio-Microbics MyFAST</a:t>
            </a:r>
          </a:p>
          <a:p>
            <a:r>
              <a:rPr lang="en-US" dirty="0"/>
              <a:t>Integrated Fixed-Film Activated Sludge</a:t>
            </a:r>
          </a:p>
          <a:p>
            <a:r>
              <a:rPr lang="en-US" dirty="0"/>
              <a:t>Used by: Dakota Sewer Disposal, Enviro Waste Solutions, Bakken Water Exchange</a:t>
            </a:r>
          </a:p>
          <a:p>
            <a:pPr marL="0" indent="0">
              <a:buNone/>
            </a:pPr>
            <a:endParaRPr lang="en-US" dirty="0"/>
          </a:p>
        </p:txBody>
      </p:sp>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2057400" y="3962400"/>
            <a:ext cx="5129212" cy="2321040"/>
          </a:xfrm>
          <a:prstGeom prst="rect">
            <a:avLst/>
          </a:prstGeom>
        </p:spPr>
      </p:pic>
    </p:spTree>
    <p:extLst>
      <p:ext uri="{BB962C8B-B14F-4D97-AF65-F5344CB8AC3E}">
        <p14:creationId xmlns:p14="http://schemas.microsoft.com/office/powerpoint/2010/main" val="1428046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AquaPoint Bioclere</a:t>
            </a:r>
          </a:p>
          <a:p>
            <a:r>
              <a:rPr lang="en-US" dirty="0"/>
              <a:t>Utilizes a modified trickling filter over a clarifier.</a:t>
            </a:r>
          </a:p>
          <a:p>
            <a:r>
              <a:rPr lang="en-US" dirty="0"/>
              <a:t>Used by Burning Hills Amphitheater in Medora</a:t>
            </a:r>
          </a:p>
          <a:p>
            <a:endParaRPr lang="en-US" dirty="0"/>
          </a:p>
        </p:txBody>
      </p:sp>
      <p:sp>
        <p:nvSpPr>
          <p:cNvPr id="2" name="Title 1"/>
          <p:cNvSpPr>
            <a:spLocks noGrp="1"/>
          </p:cNvSpPr>
          <p:nvPr>
            <p:ph type="title"/>
          </p:nvPr>
        </p:nvSpPr>
        <p:spPr/>
        <p:txBody>
          <a:bodyPr/>
          <a:lstStyle/>
          <a:p>
            <a:endParaRPr lang="en-US" dirty="0"/>
          </a:p>
        </p:txBody>
      </p:sp>
      <p:pic>
        <p:nvPicPr>
          <p:cNvPr id="12290" name="Picture 2" descr="Image result for aquapoint biocl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6718" y="4267200"/>
            <a:ext cx="4740357" cy="185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459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Pollution Control Systems, Inc,</a:t>
            </a:r>
          </a:p>
          <a:p>
            <a:r>
              <a:rPr lang="en-US" dirty="0"/>
              <a:t>Utilizes extended aeration.</a:t>
            </a:r>
          </a:p>
          <a:p>
            <a:r>
              <a:rPr lang="en-US" dirty="0"/>
              <a:t>Used by: Sweet Crude Travel Center</a:t>
            </a:r>
          </a:p>
        </p:txBody>
      </p:sp>
      <p:sp>
        <p:nvSpPr>
          <p:cNvPr id="2" name="Title 1"/>
          <p:cNvSpPr>
            <a:spLocks noGrp="1"/>
          </p:cNvSpPr>
          <p:nvPr>
            <p:ph type="title"/>
          </p:nvPr>
        </p:nvSpPr>
        <p:spPr/>
        <p:txBody>
          <a:bodyPr/>
          <a:lstStyle/>
          <a:p>
            <a:endParaRPr lang="en-US" dirty="0"/>
          </a:p>
        </p:txBody>
      </p:sp>
      <p:pic>
        <p:nvPicPr>
          <p:cNvPr id="13314" name="Picture 2" descr="Image result for Pollution Control Systems, I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657600"/>
            <a:ext cx="50292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977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2696290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3">
  <a:themeElements>
    <a:clrScheme name="Custom 1">
      <a:dk1>
        <a:srgbClr val="000000"/>
      </a:dk1>
      <a:lt1>
        <a:srgbClr val="FFFFFF"/>
      </a:lt1>
      <a:dk2>
        <a:srgbClr val="000000"/>
      </a:dk2>
      <a:lt2>
        <a:srgbClr val="000000"/>
      </a:lt2>
      <a:accent1>
        <a:srgbClr val="3876B0"/>
      </a:accent1>
      <a:accent2>
        <a:srgbClr val="48A0B9"/>
      </a:accent2>
      <a:accent3>
        <a:srgbClr val="A1B770"/>
      </a:accent3>
      <a:accent4>
        <a:srgbClr val="63666A"/>
      </a:accent4>
      <a:accent5>
        <a:srgbClr val="000000"/>
      </a:accent5>
      <a:accent6>
        <a:srgbClr val="000000"/>
      </a:accent6>
      <a:hlink>
        <a:srgbClr val="0277BD"/>
      </a:hlink>
      <a:folHlink>
        <a:srgbClr val="0277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3" id="{E4300E8C-05DA-429C-93CA-7C354196AC5F}" vid="{3DC5998F-7AA3-49F0-8086-C7314F6AA3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1846d9f-0119-47d9-9448-5ca39196ff86">
      <Terms xmlns="http://schemas.microsoft.com/office/infopath/2007/PartnerControls"/>
    </lcf76f155ced4ddcb4097134ff3c332f>
    <TaxCatchAll xmlns="0178a997-301f-40d7-8359-29207fc40b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80014207A9204890E39D8DBE23D9C5" ma:contentTypeVersion="15" ma:contentTypeDescription="Create a new document." ma:contentTypeScope="" ma:versionID="9c078ceb05c885bb615d903fb56027c8">
  <xsd:schema xmlns:xsd="http://www.w3.org/2001/XMLSchema" xmlns:xs="http://www.w3.org/2001/XMLSchema" xmlns:p="http://schemas.microsoft.com/office/2006/metadata/properties" xmlns:ns2="c1846d9f-0119-47d9-9448-5ca39196ff86" xmlns:ns3="0178a997-301f-40d7-8359-29207fc40b9d" targetNamespace="http://schemas.microsoft.com/office/2006/metadata/properties" ma:root="true" ma:fieldsID="8a68834d26b5753a6b924f6f3ca0b197" ns2:_="" ns3:_="">
    <xsd:import namespace="c1846d9f-0119-47d9-9448-5ca39196ff86"/>
    <xsd:import namespace="0178a997-301f-40d7-8359-29207fc40b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SearchPropertie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846d9f-0119-47d9-9448-5ca39196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92b6f37-94d7-49b7-87a4-d7ce4439279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78a997-301f-40d7-8359-29207fc40b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1ff99b1e-af30-4d3b-ab35-021b3a829a04}" ma:internalName="TaxCatchAll" ma:showField="CatchAllData" ma:web="0178a997-301f-40d7-8359-29207fc40b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6E1CF0-AE90-497E-A198-A77ECACF0D72}">
  <ds:schemaRefs>
    <ds:schemaRef ds:uri="http://purl.org/dc/elements/1.1/"/>
    <ds:schemaRef ds:uri="ba042714-01d3-4833-bda5-6158718d4dc0"/>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http://purl.org/dc/terms/"/>
    <ds:schemaRef ds:uri="http://schemas.openxmlformats.org/package/2006/metadata/core-properties"/>
    <ds:schemaRef ds:uri="2e699fed-327f-4033-beb2-4b75d053a00c"/>
    <ds:schemaRef ds:uri="http://purl.org/dc/dcmitype/"/>
  </ds:schemaRefs>
</ds:datastoreItem>
</file>

<file path=customXml/itemProps2.xml><?xml version="1.0" encoding="utf-8"?>
<ds:datastoreItem xmlns:ds="http://schemas.openxmlformats.org/officeDocument/2006/customXml" ds:itemID="{5D612F60-4F96-4EC6-B5D2-5A5B7DB76277}">
  <ds:schemaRefs>
    <ds:schemaRef ds:uri="http://schemas.microsoft.com/sharepoint/v3/contenttype/forms"/>
  </ds:schemaRefs>
</ds:datastoreItem>
</file>

<file path=customXml/itemProps3.xml><?xml version="1.0" encoding="utf-8"?>
<ds:datastoreItem xmlns:ds="http://schemas.openxmlformats.org/officeDocument/2006/customXml" ds:itemID="{77D91852-4270-4378-8736-E4E7B389ABC5}"/>
</file>

<file path=docProps/app.xml><?xml version="1.0" encoding="utf-8"?>
<Properties xmlns="http://schemas.openxmlformats.org/officeDocument/2006/extended-properties" xmlns:vt="http://schemas.openxmlformats.org/officeDocument/2006/docPropsVTypes">
  <Template>Theme3</Template>
  <TotalTime>519</TotalTime>
  <Words>1094</Words>
  <Application>Microsoft Office PowerPoint</Application>
  <PresentationFormat>On-screen Show (4:3)</PresentationFormat>
  <Paragraphs>154</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Helvetica Neue</vt:lpstr>
      <vt:lpstr>Lato</vt:lpstr>
      <vt:lpstr>Libre Caslon Text</vt:lpstr>
      <vt:lpstr>Theme3</vt:lpstr>
      <vt:lpstr>PowerPoint Presentation</vt:lpstr>
      <vt:lpstr>PowerPoint Presentation</vt:lpstr>
      <vt:lpstr>PowerPoint Presentation</vt:lpstr>
      <vt:lpstr>Outline </vt:lpstr>
      <vt:lpstr>Factors in Selection of Unit Processes</vt:lpstr>
      <vt:lpstr>PowerPoint Presentation</vt:lpstr>
      <vt:lpstr>PowerPoint Presentation</vt:lpstr>
      <vt:lpstr>PowerPoint Presentation</vt:lpstr>
      <vt:lpstr>PowerPoint Presentation</vt:lpstr>
      <vt:lpstr>Wastewater Stabilization Ponds</vt:lpstr>
      <vt:lpstr>PowerPoint Presentation</vt:lpstr>
      <vt:lpstr>PowerPoint Presentation</vt:lpstr>
      <vt:lpstr>Mechanical Treatment Plants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Package Treatment Plants</vt:lpstr>
      <vt:lpstr>PowerPoint Presentation</vt:lpstr>
      <vt:lpstr>But 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bjarocki</dc:creator>
  <cp:lastModifiedBy>Karen Thomas</cp:lastModifiedBy>
  <cp:revision>50</cp:revision>
  <cp:lastPrinted>2014-09-29T00:50:13Z</cp:lastPrinted>
  <dcterms:created xsi:type="dcterms:W3CDTF">2011-05-05T21:44:29Z</dcterms:created>
  <dcterms:modified xsi:type="dcterms:W3CDTF">2022-12-19T17:35:31Z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0x010100ED80014207A9204890E39D8DBE23D9C5</vt:lpwstr>
  </property>
</Properties>
</file>